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7" r:id="rId2"/>
    <p:sldId id="281" r:id="rId3"/>
    <p:sldId id="272" r:id="rId4"/>
    <p:sldId id="282" r:id="rId5"/>
    <p:sldId id="259" r:id="rId6"/>
    <p:sldId id="260" r:id="rId7"/>
    <p:sldId id="276" r:id="rId8"/>
    <p:sldId id="262" r:id="rId9"/>
    <p:sldId id="263" r:id="rId10"/>
    <p:sldId id="264" r:id="rId11"/>
    <p:sldId id="275" r:id="rId12"/>
    <p:sldId id="266" r:id="rId13"/>
    <p:sldId id="258" r:id="rId14"/>
    <p:sldId id="279" r:id="rId15"/>
    <p:sldId id="267" r:id="rId16"/>
    <p:sldId id="268" r:id="rId17"/>
    <p:sldId id="270" r:id="rId18"/>
    <p:sldId id="27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D59"/>
    <a:srgbClr val="DEEBF7"/>
    <a:srgbClr val="33CCFF"/>
    <a:srgbClr val="99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4CEB-6E1B-4F21-B9DC-74CF1901726B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3A21-0D57-44E3-ADA5-447696A2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3A21-0D57-44E3-ADA5-447696A2D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B656-5EAF-4BC5-92EF-BB4C44653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4CDDE-D3C0-46D8-8076-62DEEE2F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9D6B-CBA6-423A-9D1A-FF593E26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13E7-B676-4670-970D-2FA393B0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290AD-6E35-4E87-948F-DD3E2997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AA12-AE1C-4279-8B1A-D4C22A09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F2320-155A-4142-8164-6BEE669AE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E050E-59E3-429E-B053-4885C8FA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EB27-2CF6-4278-998C-16F319C4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4351-E91A-40D6-BA56-DD225E22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B4225-AE34-4FBF-8427-68EF5D56E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23F98-2C57-45A5-A532-51B9A736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0C89-39ED-46B7-A43E-87C12E84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1242-695D-42D3-A573-B4C4D6F3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0EE2-76B3-4D5C-815B-1E7A4BF9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D4B0-C631-4BCE-BFAA-703CFA0A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95E0-4B2A-4D52-AA66-A80CDAC9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2C87-0C1B-476A-8F2D-1515EF73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682A-3FC9-452D-BCD8-0CCEA7D1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445B-5528-4B54-945E-8DA04DED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64B8-B7F4-4A06-B54B-E3204317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B079C-D57D-4654-92D4-511C23F9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85248-BB42-4D73-A664-15C43054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8127-CC52-4A2D-9BD0-70ECC9B9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20C8-3552-4D61-84DF-B01479B0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0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396-ACD2-4B8C-9E95-0D5A32AA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99C8-3260-4B78-A547-0642061F7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D5FB-993E-4E01-9002-86DD402B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7AD9E-297F-4054-BEFA-465CB4E9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9810A-587F-471C-98C9-E79C6ADB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FA2C-5D6D-41D0-8050-5150D05C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541C-78E5-425D-B25A-948EF47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DC21-5EB5-430C-9E59-0B00B294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646F3-984A-4AAC-9AAC-AFA998FDD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9C0C7-362A-44E8-AFD4-9E2E7A8D6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3BA0-3772-4BB7-87EF-CC507AD4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8DA20-5C1B-45F8-A47C-CC848E63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DEE6D-D0E4-414F-9926-003325A0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AE718-FC25-40D5-BFD4-81DE770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87E4-A46A-4277-8B25-C50D1B59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764FF-A1CA-49AB-916F-416207B4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386D8-BA92-4656-9494-3454C1E5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ABC2F-427B-45FC-9F92-99054D59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84F45-026D-41D2-A969-12FA6AA5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D1221-16D3-495E-B63D-F79C8255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3513-8E4E-4D14-9045-DB9D1887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FA55-3508-4A16-B8E8-E92906E5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64A0-1871-4A3E-98C8-7DCD7726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B6F65-684A-4495-BBD8-AB0BA4A10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A092-DA54-4D6A-A631-E6D90F6C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5C55-C409-4BC9-89A4-94124DEC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075D-DD0D-4AE4-B20E-50341A38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10CB-D930-4F2C-A789-64EEDDEB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33589-CA4D-4D51-8D7F-597A9BA6E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3F74-E64F-49DE-B064-E8C0F391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FC2DA-BC8F-45A5-873C-A2B6157B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94776-1009-455D-8762-0A7190E3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E66AF-0AC3-4604-8B90-29048E95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3018FE71-459B-4ADE-94D9-D5EC258C143C}"/>
              </a:ext>
            </a:extLst>
          </p:cNvPr>
          <p:cNvSpPr/>
          <p:nvPr/>
        </p:nvSpPr>
        <p:spPr>
          <a:xfrm>
            <a:off x="0" y="0"/>
            <a:ext cx="12192000" cy="6839042"/>
          </a:xfrm>
          <a:prstGeom prst="frame">
            <a:avLst>
              <a:gd name="adj1" fmla="val 2950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172C-4706-4EE2-8DA0-85600CE37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5035" y="654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</a:defRPr>
            </a:lvl1pPr>
          </a:lstStyle>
          <a:p>
            <a:fld id="{D7EEC19A-3E1B-484B-8DA9-1AEC85590A74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0D82-20BC-40E7-9462-019A0122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6995" y="657824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1E0DB-B4EF-4C90-B8CF-713FFD488C3E}"/>
              </a:ext>
            </a:extLst>
          </p:cNvPr>
          <p:cNvSpPr/>
          <p:nvPr/>
        </p:nvSpPr>
        <p:spPr>
          <a:xfrm>
            <a:off x="222069" y="235131"/>
            <a:ext cx="11743508" cy="6343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528" y="490447"/>
            <a:ext cx="9166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</a:t>
            </a:r>
            <a:r>
              <a:rPr lang="en-US" sz="7200" b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7465" r="2097" b="3661"/>
          <a:stretch/>
        </p:blipFill>
        <p:spPr>
          <a:xfrm>
            <a:off x="198120" y="1869489"/>
            <a:ext cx="11768725" cy="47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250826"/>
            <a:ext cx="5044440" cy="339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0" y="2250826"/>
            <a:ext cx="4761559" cy="3388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180" y="5828449"/>
            <a:ext cx="422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 মানুষ,গৃহপালিত পশুর মৃত্যু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32321" y="582844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বন্যায় সব কিছু ডুবে যাওয়া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36025" y="756861"/>
            <a:ext cx="5235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6088" y="600880"/>
            <a:ext cx="6038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কারন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6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339590"/>
            <a:ext cx="4770120" cy="3432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33134" y="308919"/>
            <a:ext cx="6783859" cy="1152729"/>
            <a:chOff x="2533134" y="308919"/>
            <a:chExt cx="6783859" cy="1152729"/>
          </a:xfrm>
        </p:grpSpPr>
        <p:sp>
          <p:nvSpPr>
            <p:cNvPr id="9" name="TextBox 8"/>
            <p:cNvSpPr txBox="1"/>
            <p:nvPr/>
          </p:nvSpPr>
          <p:spPr>
            <a:xfrm>
              <a:off x="3015048" y="308919"/>
              <a:ext cx="5820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3134" y="753762"/>
              <a:ext cx="678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2339589"/>
            <a:ext cx="4480560" cy="343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588" y="5924145"/>
            <a:ext cx="355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60533" y="5924145"/>
            <a:ext cx="431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আসবাবপত্রের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49286" y="677222"/>
            <a:ext cx="6038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কারন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444473" y="662862"/>
            <a:ext cx="588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561" y="4773932"/>
            <a:ext cx="992700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কর্মকাণ্ড দ্বারা পরিবেশ পরিবর্তনের ২টি কারন লিখ।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816104" y="1367037"/>
            <a:ext cx="4843850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561" y="3836083"/>
            <a:ext cx="802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পরিবেশ পরিবর্তনের 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কারন লিখ।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320040"/>
            <a:ext cx="2113194" cy="1392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7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01501-58AD-3543-9CE1-6B03B7044020}"/>
              </a:ext>
            </a:extLst>
          </p:cNvPr>
          <p:cNvSpPr txBox="1"/>
          <p:nvPr/>
        </p:nvSpPr>
        <p:spPr>
          <a:xfrm>
            <a:off x="5184576" y="2514600"/>
            <a:ext cx="180934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03E8-6D27-7D4D-A051-EA2B5C010943}"/>
              </a:ext>
            </a:extLst>
          </p:cNvPr>
          <p:cNvSpPr txBox="1"/>
          <p:nvPr/>
        </p:nvSpPr>
        <p:spPr>
          <a:xfrm>
            <a:off x="4755951" y="607219"/>
            <a:ext cx="34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2624" y="537340"/>
            <a:ext cx="58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0" y="1950719"/>
            <a:ext cx="5499900" cy="3768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50720"/>
            <a:ext cx="5013960" cy="3768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6661" y="6632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4000" b="1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প্রভাবে ঘটছে </a:t>
            </a:r>
            <a:endParaRPr lang="en-US" sz="4000" b="1" dirty="0">
              <a:ln w="0"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1816" y="5764755"/>
            <a:ext cx="7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416739" y="5779995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ভূমিধস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37" r="14751" b="19287"/>
          <a:stretch/>
        </p:blipFill>
        <p:spPr>
          <a:xfrm>
            <a:off x="640081" y="1849756"/>
            <a:ext cx="5471160" cy="3822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849756"/>
            <a:ext cx="5105400" cy="3822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1859" y="6650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4000" b="1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প্রভাবে ঘটছে </a:t>
            </a:r>
            <a:endParaRPr lang="en-US" sz="4000" b="1" dirty="0">
              <a:ln w="0"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377" y="5796053"/>
            <a:ext cx="2941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 ঘর ভেঙ্গে গেছে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199119" y="5796053"/>
            <a:ext cx="231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 শুকিয়ে গেছে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269008" y="541095"/>
            <a:ext cx="5761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0450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205" y="352742"/>
            <a:ext cx="2572735" cy="1926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424" y="1485254"/>
            <a:ext cx="484385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236720"/>
            <a:ext cx="9494520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81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EB48FF-8113-4D1D-8C1B-5DCB3B2EDB72}"/>
              </a:ext>
            </a:extLst>
          </p:cNvPr>
          <p:cNvSpPr txBox="1"/>
          <p:nvPr/>
        </p:nvSpPr>
        <p:spPr>
          <a:xfrm>
            <a:off x="648728" y="2335409"/>
            <a:ext cx="2391034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8728" y="763710"/>
            <a:ext cx="4238367" cy="1087395"/>
            <a:chOff x="648728" y="763710"/>
            <a:chExt cx="4238367" cy="1087395"/>
          </a:xfrm>
        </p:grpSpPr>
        <p:sp>
          <p:nvSpPr>
            <p:cNvPr id="2" name="TextBox 1"/>
            <p:cNvSpPr txBox="1"/>
            <p:nvPr/>
          </p:nvSpPr>
          <p:spPr>
            <a:xfrm>
              <a:off x="710513" y="763710"/>
              <a:ext cx="41395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 সংযোগ</a:t>
              </a:r>
              <a:endParaRPr lang="en-US" sz="6000" dirty="0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8728" y="763710"/>
              <a:ext cx="4238367" cy="108739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9" y="2335409"/>
            <a:ext cx="2093633" cy="34163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336324" y="3781168"/>
            <a:ext cx="1099752" cy="667264"/>
          </a:xfrm>
          <a:prstGeom prst="rightArrow">
            <a:avLst/>
          </a:prstGeom>
          <a:solidFill>
            <a:srgbClr val="7030A0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28600"/>
            <a:ext cx="4695825" cy="63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264" y="2454866"/>
            <a:ext cx="687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পরিবেশ পরিবর্তনে কার ভূমিকা সবচেয়ে বেশি?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4744" y="784982"/>
            <a:ext cx="484385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b="1" dirty="0" err="1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DEEBF7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5164" y="2454866"/>
            <a:ext cx="518986" cy="504972"/>
            <a:chOff x="1433383" y="3002692"/>
            <a:chExt cx="518986" cy="504972"/>
          </a:xfrm>
        </p:grpSpPr>
        <p:sp>
          <p:nvSpPr>
            <p:cNvPr id="6" name="Cube 5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7" name="Cube 6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95164" y="3376543"/>
            <a:ext cx="518986" cy="504972"/>
            <a:chOff x="1433383" y="3002692"/>
            <a:chExt cx="518986" cy="504972"/>
          </a:xfrm>
        </p:grpSpPr>
        <p:sp>
          <p:nvSpPr>
            <p:cNvPr id="11" name="Cube 10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2" name="Cube 11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5164" y="4336610"/>
            <a:ext cx="518986" cy="504972"/>
            <a:chOff x="1433383" y="3002692"/>
            <a:chExt cx="518986" cy="504972"/>
          </a:xfrm>
        </p:grpSpPr>
        <p:sp>
          <p:nvSpPr>
            <p:cNvPr id="14" name="Cube 13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5" name="Cube 14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95164" y="5382314"/>
            <a:ext cx="518986" cy="504972"/>
            <a:chOff x="1433383" y="3002692"/>
            <a:chExt cx="518986" cy="504972"/>
          </a:xfrm>
        </p:grpSpPr>
        <p:sp>
          <p:nvSpPr>
            <p:cNvPr id="17" name="Cube 16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8" name="Cube 17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7668" y="3424895"/>
            <a:ext cx="805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 কেন পরিবেশের পরিবর্তন করছে? ১টি বাক্যে লেখ।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33509" y="4421372"/>
            <a:ext cx="86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তারা কিভাবে পরিবেশের পরিবর্তন করছে ? ১টি বাক্যে লেখ।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4030" y="5441412"/>
            <a:ext cx="725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পরিবর্তনের ফলে কী ঘটে ১টি বাক্যে লেখ।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7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8064" y="1297047"/>
            <a:ext cx="484385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solidFill>
                <a:srgbClr val="DEEB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" y="4029539"/>
            <a:ext cx="1033272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পরিবেশ পরিবর্তনের ৫টি ক্ষতিকর প্রভাব লিখে আনবে?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9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8701" y="2967335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4531" y="696575"/>
            <a:ext cx="90829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020" y="1793855"/>
            <a:ext cx="76068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632007"/>
            <a:ext cx="11719560" cy="195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3048" y="5763568"/>
            <a:ext cx="73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4820" y="5886678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</a:rPr>
              <a:t>ভূমিকম্প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017" y="620643"/>
            <a:ext cx="783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ঝড়,ভূমিকম্পের কারনে পরিবেশের পরিবর্তন হচ্ছে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1252" y="510059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120590"/>
            <a:ext cx="5227320" cy="3564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137399"/>
            <a:ext cx="4944110" cy="34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3774"/>
      </p:ext>
    </p:extLst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3216876" y="655386"/>
            <a:ext cx="575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1233231" y="831882"/>
            <a:ext cx="972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বনভূমি ধ্বংস,পাহাড় কাটার কারনে পরিবেশের পরিবর্তন হচ্ছে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4820" y="5886678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</a:rPr>
              <a:t>ভূমিকম্প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2120590"/>
            <a:ext cx="4770120" cy="356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0" y="2120591"/>
            <a:ext cx="4861560" cy="361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8808" y="5834050"/>
            <a:ext cx="187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পাহাড় কাটা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4970" y="1088181"/>
            <a:ext cx="5059176" cy="1206507"/>
            <a:chOff x="3608172" y="820001"/>
            <a:chExt cx="5059176" cy="12065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97B881-3081-1440-94E4-81436FCB673D}"/>
                </a:ext>
              </a:extLst>
            </p:cNvPr>
            <p:cNvSpPr txBox="1"/>
            <p:nvPr/>
          </p:nvSpPr>
          <p:spPr>
            <a:xfrm>
              <a:off x="3611880" y="820001"/>
              <a:ext cx="50554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6600" b="1" dirty="0" err="1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dirty="0">
                <a:ln w="9525">
                  <a:solidFill>
                    <a:srgbClr val="33CC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8172" y="820002"/>
              <a:ext cx="4856206" cy="120650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34888" y="3568293"/>
            <a:ext cx="8262552" cy="1532238"/>
            <a:chOff x="2100648" y="3811144"/>
            <a:chExt cx="8262552" cy="1532238"/>
          </a:xfrm>
        </p:grpSpPr>
        <p:sp>
          <p:nvSpPr>
            <p:cNvPr id="4" name="TextBox 3"/>
            <p:cNvSpPr txBox="1"/>
            <p:nvPr/>
          </p:nvSpPr>
          <p:spPr>
            <a:xfrm>
              <a:off x="2100648" y="3975168"/>
              <a:ext cx="82625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পরিবর্তন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0648" y="3811144"/>
              <a:ext cx="8044249" cy="153223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kkk.png">
            <a:extLst>
              <a:ext uri="{FF2B5EF4-FFF2-40B4-BE49-F238E27FC236}">
                <a16:creationId xmlns:a16="http://schemas.microsoft.com/office/drawing/2014/main" id="{456F56DE-EFD4-4EF8-B480-8BA7859A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82882" y="5308927"/>
            <a:ext cx="12374881" cy="137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3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130" y="2381751"/>
            <a:ext cx="917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1.2.1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(ঝড়,ঝঞ্ঝা,ভূমিকম্প ইত্যাদি) পরিবেশের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130" y="3786111"/>
            <a:ext cx="917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নিজের প্রয়োজনে বিভিন্ন প্রাকৃতিক সম্পদ ব্যবহারের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00400" y="560788"/>
            <a:ext cx="6035040" cy="1264865"/>
            <a:chOff x="1859690" y="454107"/>
            <a:chExt cx="8569412" cy="1290621"/>
          </a:xfrm>
        </p:grpSpPr>
        <p:sp>
          <p:nvSpPr>
            <p:cNvPr id="2" name="TextBox 1"/>
            <p:cNvSpPr txBox="1"/>
            <p:nvPr/>
          </p:nvSpPr>
          <p:spPr>
            <a:xfrm>
              <a:off x="4204467" y="544400"/>
              <a:ext cx="3663696" cy="113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59690" y="454107"/>
              <a:ext cx="8569412" cy="129062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7" name="Picture 6" descr="kkk.png">
            <a:extLst>
              <a:ext uri="{FF2B5EF4-FFF2-40B4-BE49-F238E27FC236}">
                <a16:creationId xmlns:a16="http://schemas.microsoft.com/office/drawing/2014/main" id="{456F56DE-EFD4-4EF8-B480-8BA7859A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82882" y="5308927"/>
            <a:ext cx="12374881" cy="1378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2090" y="3070314"/>
            <a:ext cx="502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ঘটে তা উল্লেখ করতে পারবে।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42160" y="4465320"/>
            <a:ext cx="774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পরিবেশের পরিবর্তন ঘটাচ্ছে তা ব্যাখ্যা করতে পারবে।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386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7808" y="555744"/>
            <a:ext cx="641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483" y="5680812"/>
            <a:ext cx="281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060408" y="5680811"/>
            <a:ext cx="163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75349"/>
            <a:ext cx="803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কারন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7004" r="51125" b="21218"/>
          <a:stretch/>
        </p:blipFill>
        <p:spPr>
          <a:xfrm>
            <a:off x="944880" y="2011680"/>
            <a:ext cx="5074920" cy="3556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1" y="2011680"/>
            <a:ext cx="4663440" cy="35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194560"/>
            <a:ext cx="4922520" cy="3126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194560"/>
            <a:ext cx="4861560" cy="3126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232" y="5602406"/>
            <a:ext cx="4434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ঘর-বাড়ি তৈরির জন্য পাহাড় কাটা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330497" y="5587166"/>
            <a:ext cx="3196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জ্বালানির জন্য গাছ কাটা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716373" y="569606"/>
            <a:ext cx="645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446" y="672758"/>
            <a:ext cx="729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কারন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14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714" y="754447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6429" y="4023360"/>
            <a:ext cx="7911920" cy="906986"/>
            <a:chOff x="1777576" y="2667000"/>
            <a:chExt cx="7911920" cy="906986"/>
          </a:xfrm>
        </p:grpSpPr>
        <p:sp>
          <p:nvSpPr>
            <p:cNvPr id="4" name="TextBox 3"/>
            <p:cNvSpPr txBox="1"/>
            <p:nvPr/>
          </p:nvSpPr>
          <p:spPr>
            <a:xfrm>
              <a:off x="2028774" y="2739181"/>
              <a:ext cx="7409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 পরিবর্তনের ২টি কারন লিখ?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77576" y="2667000"/>
              <a:ext cx="7911920" cy="9069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11611" y="1429423"/>
            <a:ext cx="4843850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10287000" y="228991"/>
            <a:ext cx="1666780" cy="1603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1128" y="6649631"/>
            <a:ext cx="475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MD. Afzal Hossain, </a:t>
            </a:r>
            <a:r>
              <a:rPr lang="en-US" sz="1000" dirty="0" err="1">
                <a:latin typeface="+mj-lt"/>
              </a:rPr>
              <a:t>Pangashia</a:t>
            </a:r>
            <a:r>
              <a:rPr lang="en-US" sz="1000" dirty="0">
                <a:latin typeface="+mj-lt"/>
              </a:rPr>
              <a:t> Govt. Primary School, </a:t>
            </a:r>
            <a:r>
              <a:rPr lang="en-US" sz="1000" dirty="0" err="1">
                <a:latin typeface="+mj-lt"/>
              </a:rPr>
              <a:t>Kalkini,Madaripur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3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ew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heme" id="{337B46D7-9589-4234-A1DE-31D8E853E363}" vid="{FD12290A-2CC1-45DB-9DFD-F8D255FDC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Theme</Template>
  <TotalTime>3832</TotalTime>
  <Words>522</Words>
  <Application>Microsoft Office PowerPoint</Application>
  <PresentationFormat>Widescreen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new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8801763830436</dc:creator>
  <cp:lastModifiedBy>user</cp:lastModifiedBy>
  <cp:revision>125</cp:revision>
  <dcterms:created xsi:type="dcterms:W3CDTF">2019-08-27T10:30:09Z</dcterms:created>
  <dcterms:modified xsi:type="dcterms:W3CDTF">2019-09-26T14:34:27Z</dcterms:modified>
</cp:coreProperties>
</file>