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69" r:id="rId3"/>
    <p:sldId id="273" r:id="rId4"/>
    <p:sldId id="280" r:id="rId5"/>
    <p:sldId id="272" r:id="rId6"/>
    <p:sldId id="271" r:id="rId7"/>
    <p:sldId id="256" r:id="rId8"/>
    <p:sldId id="257" r:id="rId9"/>
    <p:sldId id="275" r:id="rId10"/>
    <p:sldId id="258" r:id="rId11"/>
    <p:sldId id="276" r:id="rId12"/>
    <p:sldId id="277" r:id="rId13"/>
    <p:sldId id="278" r:id="rId14"/>
    <p:sldId id="279" r:id="rId15"/>
    <p:sldId id="26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60"/>
  </p:normalViewPr>
  <p:slideViewPr>
    <p:cSldViewPr>
      <p:cViewPr varScale="1">
        <p:scale>
          <a:sx n="72" d="100"/>
          <a:sy n="72" d="100"/>
        </p:scale>
        <p:origin x="13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8FA4-735C-403D-BAD2-4A12C165989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68931-94BA-4C8F-91FF-BDFD230E0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3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10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00198"/>
          </a:xfrm>
          <a:solidFill>
            <a:srgbClr val="92D05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১. সরল গঠনমূলক: যে দ্বিকল্প সহানুমানের প্রধান আশ্রয়বাক্যের পূর্বগগুলোকে অপ্রধান আশ্রয়বাক্যে স্বীকার করা হয় এবং সিদ্ধান্তটি একটি নিরপেক্ষ যুক্তিবাক্য হয় তাকে সরল গঠনমূলক দ্বিকল্প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যেমন,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যদি তুমি নিজের মত চল তাহলে লোকে তোমার সমালোচনা করবে এবং যদি তুমি অপরের মতো চল তাহলে লোকে তোমার সমালোচনা করবে। (প্রধান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হয় তুমি নিজের মত চল নয়তো তুমি অপরের মতো চল। (অপ্রধান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অতএব, লোকে তোমার সমালোচনা চলবে।(সিদ্ধান্ত)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 </a:t>
            </a:r>
            <a:r>
              <a:rPr lang="as-IN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যুক্তিটির প্রতীকী রুপ হলো:</a:t>
            </a:r>
            <a:endParaRPr lang="en-US" sz="2400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sz="2400" b="1" dirty="0">
                <a:latin typeface="NikoshBAN" pitchFamily="2" charset="0"/>
                <a:cs typeface="NikoshBAN" pitchFamily="2" charset="0"/>
                <a:sym typeface="Symbol"/>
              </a:rPr>
              <a:t>                         </a:t>
            </a:r>
            <a:r>
              <a:rPr lang="bn-BD" sz="2400" b="1" dirty="0">
                <a:latin typeface="NikoshBAN" pitchFamily="2" charset="0"/>
                <a:cs typeface="NikoshBAN" pitchFamily="2" charset="0"/>
                <a:sym typeface="Symbol"/>
              </a:rPr>
              <a:t>(</a:t>
            </a:r>
            <a:r>
              <a:rPr lang="en-US" sz="2400" b="1" dirty="0" err="1">
                <a:latin typeface="NikoshBAN" pitchFamily="2" charset="0"/>
                <a:cs typeface="NikoshBAN" pitchFamily="2" charset="0"/>
                <a:sym typeface="Symbol"/>
              </a:rPr>
              <a:t>ps</a:t>
            </a:r>
            <a:r>
              <a:rPr lang="bn-BD" sz="2400" b="1" dirty="0">
                <a:latin typeface="NikoshBAN" pitchFamily="2" charset="0"/>
                <a:cs typeface="NikoshBAN" pitchFamily="2" charset="0"/>
                <a:sym typeface="Symbol"/>
              </a:rPr>
              <a:t>). (</a:t>
            </a:r>
            <a:r>
              <a:rPr lang="en-US" sz="2400" b="1" dirty="0" err="1">
                <a:latin typeface="NikoshBAN" pitchFamily="2" charset="0"/>
                <a:cs typeface="NikoshBAN" pitchFamily="2" charset="0"/>
                <a:sym typeface="Symbol"/>
              </a:rPr>
              <a:t>rs</a:t>
            </a:r>
            <a:r>
              <a:rPr lang="bn-BD" sz="2400" b="1" dirty="0">
                <a:latin typeface="NikoshBAN" pitchFamily="2" charset="0"/>
                <a:cs typeface="NikoshBAN" pitchFamily="2" charset="0"/>
                <a:sym typeface="Symbol"/>
              </a:rPr>
              <a:t>)</a:t>
            </a:r>
            <a:endParaRPr lang="en-US" sz="2400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sz="2400" b="1" dirty="0">
                <a:latin typeface="NikoshBAN" pitchFamily="2" charset="0"/>
                <a:cs typeface="NikoshBAN" pitchFamily="2" charset="0"/>
                <a:sym typeface="Symbol"/>
              </a:rPr>
              <a:t>                          </a:t>
            </a:r>
            <a:r>
              <a:rPr lang="en-US" sz="2400" b="1" dirty="0" err="1">
                <a:latin typeface="NikoshBAN" pitchFamily="2" charset="0"/>
                <a:cs typeface="NikoshBAN" pitchFamily="2" charset="0"/>
                <a:sym typeface="Symbol"/>
              </a:rPr>
              <a:t>p</a:t>
            </a:r>
            <a:r>
              <a:rPr lang="en-US" sz="1800" b="1" dirty="0" err="1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en-US" sz="2400" b="1" dirty="0" err="1">
                <a:latin typeface="NikoshBAN" pitchFamily="2" charset="0"/>
                <a:cs typeface="NikoshBAN" pitchFamily="2" charset="0"/>
                <a:sym typeface="Symbol"/>
              </a:rPr>
              <a:t>r</a:t>
            </a:r>
            <a:endParaRPr lang="en-US" sz="2400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sz="2400" b="1" dirty="0">
                <a:latin typeface="NikoshBAN" pitchFamily="2" charset="0"/>
                <a:cs typeface="NikoshBAN" pitchFamily="2" charset="0"/>
                <a:sym typeface="Symbol"/>
              </a:rPr>
              <a:t>                       s</a:t>
            </a:r>
          </a:p>
          <a:p>
            <a:pPr marL="109728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054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 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২. সরল ধ্বংসমূলক: যে দ্বিকল্প সহানুমানের প্রধান আশ্রয়বাক্যের অনুগগুলোকে অপ্রধান আশ্রয়বাক্যে অস্বীকার করা হয় এবং সিদ্ধান্তটি একটি নিরপেক্ষ যুক্তিবাক্য হয় তাকে সরল ধ্বংসমূলক দ্বিকল্প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যেমন,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যদি তুমি নিজের মত চল তাহলে লোকে তোমার সমালোচনা করবে এবং যদি তুমি নিজের মতো চল তাহলে তুমি ভালো কাজ করতে পারবে। (প্রধান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হয় লোকে তোমার সমালোচনা করবে না নয়তো তুমি ভালো কাজ করতে পারবে না। (অপ্রধান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অতএব, তুমি নিজের মত চলবে না। (সিদ্ধান্ত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054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 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4953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যুক্তিটির প্রতীকী রুপ হলো: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  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(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p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r</a:t>
            </a:r>
            <a:r>
              <a:rPr lang="bn-BD" b="1" dirty="0" smtClean="0">
                <a:latin typeface="NikoshBAN" pitchFamily="2" charset="0"/>
                <a:cs typeface="NikoshBAN" pitchFamily="2" charset="0"/>
                <a:sym typeface="Symbol"/>
              </a:rPr>
              <a:t>). (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p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s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)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~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r</a:t>
            </a:r>
            <a:r>
              <a:rPr lang="en-US" sz="1400" b="1" dirty="0" err="1" smtClean="0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~</a:t>
            </a: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s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</a:t>
            </a: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~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p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984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৩. জটিল গঠনমূলক: যে দ্বিকল্প সহানুমানের প্রধান আশ্রয়বাক্যের পূর্বগগুলোকে অপ্রধান আশ্রয়বাক্যে স্বীকার করা হয় এবং সিদ্ধান্তটি একটি বৈকল্পিক যুক্তিবাক্য হয় তাকে জটিল গঠনমূলক দ্বিকল্প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যেমন,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যদি তুমি নিজের মত চল তাহলে লোকে তোমার সমালোচনা করবে এবং যদি তুমি অপরের মতো চল তাহলে তুমি ভুল করবে। (প্রধান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হয় তুমি নিজের মত চল নয়তো তুমি অপরের মতো চল। (অপ্রধান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অতএব, হয় লোকে তোমার সমালোচনা চলবে নয়তো তুমি ভুল করবে।(সিদ্ধান্ত)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054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 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464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যুক্তিটির প্রতীকী রুপ হলো: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  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(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p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q</a:t>
            </a:r>
            <a:r>
              <a:rPr lang="bn-BD" b="1" dirty="0" smtClean="0">
                <a:latin typeface="NikoshBAN" pitchFamily="2" charset="0"/>
                <a:cs typeface="NikoshBAN" pitchFamily="2" charset="0"/>
                <a:sym typeface="Symbol"/>
              </a:rPr>
              <a:t>). 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(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rs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)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   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p</a:t>
            </a:r>
            <a:r>
              <a:rPr lang="en-US" sz="1400" b="1" dirty="0" err="1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r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</a:t>
            </a: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q</a:t>
            </a:r>
            <a:r>
              <a:rPr lang="en-US" sz="1400" b="1" dirty="0" err="1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s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984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৪. জটিল ধ্বংসমূলক: যে দ্বিকল্প সহানুমানের প্রধান আশ্রয়বাক্যের অনুগগুলোকে অপ্রধান আশ্রয়বাক্যে অস্বীকার করা হয় এবং সিদ্ধান্তটি একটি বৈকল্পিক যুক্তিবাক্য হয় তাকে সরল ধ্বংসমূলক দ্বিকল্প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যদি তুমি নিজের মত চল তাহলে লোকে তোমার সমালোচনা করবে এবং যদি তুমি অপরের মতো চল তাহলে তুমি ভুল করবে। (প্রধান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হয় লোকে তোমার সমালোচনা করবে না নয়তো তুমি ভুল করবে না। (অপ্রধান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অতএব, হয় তুমি নিজের মত চলবে না নয়তো তুমি অপরের মতো চলবে না। (সিদ্ধান্ত)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054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 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50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যুক্তিটির প্রতীকী রুপ হলো: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                         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(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pq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). (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rs</a:t>
            </a:r>
            <a:r>
              <a:rPr lang="bn-BD" b="1" dirty="0">
                <a:latin typeface="NikoshBAN" pitchFamily="2" charset="0"/>
                <a:cs typeface="NikoshBAN" pitchFamily="2" charset="0"/>
                <a:sym typeface="Symbol"/>
              </a:rPr>
              <a:t>)</a:t>
            </a:r>
            <a:endParaRPr lang="en-US" b="1" dirty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~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q</a:t>
            </a:r>
            <a:r>
              <a:rPr lang="en-US" sz="1400" b="1" dirty="0" err="1" smtClean="0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~</a:t>
            </a:r>
            <a:r>
              <a:rPr lang="en-US" b="1" dirty="0">
                <a:latin typeface="NikoshBAN" pitchFamily="2" charset="0"/>
                <a:cs typeface="NikoshBAN" pitchFamily="2" charset="0"/>
                <a:sym typeface="Symbol"/>
              </a:rPr>
              <a:t>s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                     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~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p</a:t>
            </a:r>
            <a:r>
              <a:rPr lang="en-US" sz="1400" b="1" dirty="0" err="1" smtClean="0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~</a:t>
            </a: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14472"/>
          </a:xfrm>
        </p:spPr>
        <p:txBody>
          <a:bodyPr>
            <a:norm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as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আগামী ক্লাসের আলোচ্য বিষয়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E01561_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03738" y="665799"/>
            <a:ext cx="4582562" cy="304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95400" y="40386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4478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মিশ্র সহানুমানের প্রধান আশ্রয়বাক্য একটি বৈকল্পিক যুক্তিবাক্য অপ্রধান আশ্রয়বাক্য ও সিদ্ধান্ত নিরপেক্ষ যুক্তিবাক্য তাকে বৈকল্পিক নিরপেক্ষ সহানুমান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করিম হয় নির্বোধ না হয় প্রতারক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করিম নয় নির্বোধ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অতএব, করিম হয় প্রতারক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বৈকল্পিক সহানুমান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as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</a:t>
            </a:r>
            <a:r>
              <a:rPr lang="as-IN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as-IN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Dilemma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39624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67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দ্বিকল্প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দ্বিকল্প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দ্বিকল্প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দ্বিকল্প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নিয়ামাবলী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971800" y="381000"/>
            <a:ext cx="2590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</a:t>
            </a:r>
            <a:r>
              <a:rPr lang="as-IN" sz="4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as-IN" sz="4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Dilemma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19200" y="2133600"/>
            <a:ext cx="7239000" cy="3276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সংঙ্গা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(Definition)t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যে মিশ্র সহানুমানের প্রধান আশ্রয়বাক্য একটি যৌগিক প্রাকল্পিক যুক্তিবাক্য, অপ্রধান আশ্রয়বাক্য একটি বৈকল্পিক যুক্তিবাক্য এবং সিদ্ধান্তটি হয় নিরপেক্ষ না হয় বৈকল্পিক র্যুক্তিবাক্য তাকে দ্বিকল্প অনুমান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as-IN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as-IN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যদি তুমি নিজের মত চল তাহলে লোকে তোমার সমালোচনা করবে এবং যদি তুমি অপরের মতো চল তাহলে লোকে তোমার সমালোচনা করবে। (প্রধান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হয় তুমি নিজের মত চল নয়তো তুমি অপরের মতো চল। (অপ্রধান আশ্রয়বাক্য)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অতএব, লোকে তোমার সমালোচনা চলবে।(সিদ্ধান্ত)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as-IN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যুক্তিটির প্রতীকী রুপ হলো: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            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  <a:sym typeface="Symbol"/>
              </a:rPr>
              <a:t>(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ps</a:t>
            </a:r>
            <a:r>
              <a:rPr lang="bn-BD" b="1" dirty="0" smtClean="0">
                <a:latin typeface="NikoshBAN" pitchFamily="2" charset="0"/>
                <a:cs typeface="NikoshBAN" pitchFamily="2" charset="0"/>
                <a:sym typeface="Symbol"/>
              </a:rPr>
              <a:t>). (</a:t>
            </a:r>
            <a:r>
              <a:rPr lang="en-US" b="1" dirty="0" err="1">
                <a:latin typeface="NikoshBAN" pitchFamily="2" charset="0"/>
                <a:cs typeface="NikoshBAN" pitchFamily="2" charset="0"/>
                <a:sym typeface="Symbol"/>
              </a:rPr>
              <a:t>r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s</a:t>
            </a:r>
            <a:r>
              <a:rPr lang="bn-BD" b="1" dirty="0" smtClean="0">
                <a:latin typeface="NikoshBAN" pitchFamily="2" charset="0"/>
                <a:cs typeface="NikoshBAN" pitchFamily="2" charset="0"/>
                <a:sym typeface="Symbol"/>
              </a:rPr>
              <a:t>)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                     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p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  <a:sym typeface="Symbol"/>
              </a:rPr>
              <a:t>V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r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                     s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Analysi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নুমান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দু,টি নিয়ম আছে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১. প্রধান আশ্রয়বাক্যের পূর্বগ দুটিকে অপ্রধান আশ্রয়বাক্যে স্বীকার করলে অনুগ দুটিকে অবশ্যই সিদ্ধান্তে স্বীকার করতে হবে। কিন্তু বিপরীতক্রমে নয়।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২. প্রধান আশ্রয়বাক্যের অনুগ দুটিকে অপ্রধান আশ্রয়বাক্যে অস্বীকার করলে পূর্বগ দুটিকে অবশ্যই সিদ্ধান্তে অস্বীকার করতে হবে। কিন্তু বিপরীতক্রমে নয়।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5257800" cy="1143000"/>
          </a:xfrm>
          <a:solidFill>
            <a:srgbClr val="FFFF00"/>
          </a:solidFill>
        </p:spPr>
        <p:txBody>
          <a:bodyPr/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 নিয়মাবলী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5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দ্বিকল্প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অনুমান চার প্রকার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১. সরল গঠনমূলক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২. সরল ধ্বংসমূলক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৩. জটিল গঠনমূলক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৪. জটিল ধ্বংসমূলক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en-US" sz="4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054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দ্বিকল্প অ</a:t>
            </a:r>
            <a:r>
              <a:rPr lang="as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নুমান 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668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Calibri</vt:lpstr>
      <vt:lpstr>Lucida Sans Unicode</vt:lpstr>
      <vt:lpstr>NikoshBAN</vt:lpstr>
      <vt:lpstr>SutonnyEMJ</vt:lpstr>
      <vt:lpstr>SutonnyMJ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3_Office Theme</vt:lpstr>
      <vt:lpstr>স্বাগতম</vt:lpstr>
      <vt:lpstr>PowerPoint Presentation</vt:lpstr>
      <vt:lpstr>বৈকল্পিক সহানুমান </vt:lpstr>
      <vt:lpstr>আজকের আলোচ্য বিষয়ঃ</vt:lpstr>
      <vt:lpstr>শিখনফল</vt:lpstr>
      <vt:lpstr>দ্বিকল্প অনুমান Dilemma</vt:lpstr>
      <vt:lpstr>উদাহরন বিশ্লেষন  Example Analysis </vt:lpstr>
      <vt:lpstr>দ্বিকল্প অনুমান নিয়মাবলী</vt:lpstr>
      <vt:lpstr>দ্বিকল্প অনুমান প্রকারভেদ</vt:lpstr>
      <vt:lpstr>দ্বিকল্প অনুমান প্রকারভেদ</vt:lpstr>
      <vt:lpstr>দ্বিকল্প অনুমান প্রকারভেদ</vt:lpstr>
      <vt:lpstr>দ্বিকল্প অনুমান প্রকারভেদ</vt:lpstr>
      <vt:lpstr>দ্বিকল্প অনুমান প্রকারভেদ</vt:lpstr>
      <vt:lpstr>আগামী ক্লাসের আলোচ্য বিষয়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cÖvKwíK wbi‡cÿ mnvbygvb Hypothetical Syllogism</dc:title>
  <dc:creator>acer</dc:creator>
  <cp:lastModifiedBy>jsmsc</cp:lastModifiedBy>
  <cp:revision>110</cp:revision>
  <dcterms:created xsi:type="dcterms:W3CDTF">2015-02-05T17:58:14Z</dcterms:created>
  <dcterms:modified xsi:type="dcterms:W3CDTF">2017-05-19T00:35:28Z</dcterms:modified>
</cp:coreProperties>
</file>