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3" r:id="rId3"/>
    <p:sldId id="258" r:id="rId4"/>
    <p:sldId id="262" r:id="rId5"/>
    <p:sldId id="265" r:id="rId6"/>
    <p:sldId id="275" r:id="rId7"/>
    <p:sldId id="280" r:id="rId8"/>
    <p:sldId id="281" r:id="rId9"/>
    <p:sldId id="282" r:id="rId10"/>
    <p:sldId id="283" r:id="rId11"/>
    <p:sldId id="289" r:id="rId12"/>
    <p:sldId id="266" r:id="rId13"/>
    <p:sldId id="267" r:id="rId14"/>
    <p:sldId id="264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উদ্দেশ্যরূপে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বিনয়ী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বিনয়ী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অসভ্য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অসভ্য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P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		P			M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M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		M			S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S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	S			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5105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5638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29200" y="6096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105400" y="5105400"/>
            <a:ext cx="2133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4876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মূর্তিসমূহ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BARBARA (AAA), CELARENT(EAE),  DARII(AII), FERIO(EIO) 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CESARE(EAE),M CAMESTRES(AEE), FESTINO(EIO), BAROCO(AOO)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৩য়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৬টি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DARAPTI(AAI), DISAMIS(IAI), DATISI(AII), FELAPTON(EAO), BOCARDO(OAO), FERISON(EIO)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 BARMANTIP(AAI), CAMENES(AEE), DIMARIS(IAI), FESAPO(EAO), FRESISON(EIO)</a:t>
            </a:r>
          </a:p>
        </p:txBody>
      </p:sp>
    </p:spTree>
    <p:extLst>
      <p:ext uri="{BB962C8B-B14F-4D97-AF65-F5344CB8AC3E}">
        <p14:creationId xmlns:p14="http://schemas.microsoft.com/office/powerpoint/2010/main" val="272222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সংস্থান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মূর্তিসমূহ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7273636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৪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সংস্থান 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429000" y="609600"/>
            <a:ext cx="3733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কার্ভেথ রীড বলেন, “সহানুমানের আশ্রয়বাক্য দুটিতে মধ্যপদের অবস্থানকে কেন্দ্র করে সহানুমানটি যেরূপ লাভ করে তাকে সংস্থান বা আকার বলে।“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সহানুমনে মধ্যপদটি উভয় আশ্রয়বাক্যে হয় উদ্দেশ্য না হয় বিধেয় হিসেবে বসে। কাজেই মধ্যপদটি সহানুমানের চারটি স্থানে অবস্থান নিতে পারে। এ কারণে সহানুমানে সংস্থান হয় চারটি।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১. প্রথম সংস্থান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২. দ্বিতীয় সংস্থান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৩. তৃতীয় সংস্থান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৪. চতুর্থ সংস্থান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উল্লেখ্য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  P 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= S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= M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চিহ্নের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221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প্রথম সংস্থান: প্রথম সংস্থানে মধ্যপদটি বা হেতু পদটি প্রধান আশ্রয়বাক্যের উদ্দেশ্য এবং অপ্রধান আশ্রয়বাক্যের বিধেয় হিসেবে অবস্তান করে।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সকল বাংলাদেশি হয় দেশপ্রেমিক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রায়হান হয় বাংলাদেশি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রায়হান হয় দেশপ্রেমিক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প্রতীকের মাধ্যমে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হয়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</a:t>
            </a:r>
          </a:p>
          <a:p>
            <a:pPr marL="68580" indent="0"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হয়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S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	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62400" y="5170714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14800" y="56388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343400" y="6019800"/>
            <a:ext cx="167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62400" y="5170714"/>
            <a:ext cx="2057400" cy="46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9530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বিধেয়রূপে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p 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M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			M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S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		S			M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	S			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29200" y="48768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5410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94514" y="5812971"/>
            <a:ext cx="2133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15200" y="4876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91000" y="47244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উদ্দেশ্যরূপে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শান্তিপ্রিয়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সাহসী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শান্তিপ্রিয়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M 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P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M			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M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		M			S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	S			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181600" y="4876800"/>
            <a:ext cx="198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1600" y="5334000"/>
            <a:ext cx="2057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29200" y="5867400"/>
            <a:ext cx="2209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16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91000" y="45720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2072</TotalTime>
  <Words>413</Words>
  <Application>Microsoft Office PowerPoint</Application>
  <PresentationFormat>On-screen Show (4:3)</PresentationFormat>
  <Paragraphs>86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Calibri</vt:lpstr>
      <vt:lpstr>Consolas</vt:lpstr>
      <vt:lpstr>Corbel</vt:lpstr>
      <vt:lpstr>NikoshBAN</vt:lpstr>
      <vt:lpstr>SutonnyEMJ</vt:lpstr>
      <vt:lpstr>SutonnyMJ</vt:lpstr>
      <vt:lpstr>Times New Roman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সংস্থান </vt:lpstr>
      <vt:lpstr>      সংস্থান </vt:lpstr>
      <vt:lpstr>      সংস্থান </vt:lpstr>
      <vt:lpstr>      সংস্থান </vt:lpstr>
      <vt:lpstr>      সংস্থান </vt:lpstr>
      <vt:lpstr>সহানুমানের রূপ বা মূর্তি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jsmsc</cp:lastModifiedBy>
  <cp:revision>145</cp:revision>
  <dcterms:created xsi:type="dcterms:W3CDTF">2016-01-23T05:40:41Z</dcterms:created>
  <dcterms:modified xsi:type="dcterms:W3CDTF">2017-05-20T00:04:03Z</dcterms:modified>
</cp:coreProperties>
</file>