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31"/>
  </p:notesMasterIdLst>
  <p:sldIdLst>
    <p:sldId id="256" r:id="rId3"/>
    <p:sldId id="276" r:id="rId4"/>
    <p:sldId id="273" r:id="rId5"/>
    <p:sldId id="260" r:id="rId6"/>
    <p:sldId id="277" r:id="rId7"/>
    <p:sldId id="284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272" r:id="rId27"/>
    <p:sldId id="275" r:id="rId28"/>
    <p:sldId id="267" r:id="rId29"/>
    <p:sldId id="263" r:id="rId30"/>
  </p:sldIdLst>
  <p:sldSz cx="9144000" cy="5715000" type="screen16x10"/>
  <p:notesSz cx="9144000" cy="6858000"/>
  <p:defaultTextStyle>
    <a:defPPr>
      <a:defRPr lang="en-US"/>
    </a:defPPr>
    <a:lvl1pPr marL="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85" d="100"/>
          <a:sy n="85" d="100"/>
        </p:scale>
        <p:origin x="936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EB29-6FF5-446E-B3AF-7E6591222D0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AF6DC-A90D-4EF1-BF2D-790AD181C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5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0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3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8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0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7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2"/>
            <a:ext cx="2895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defTabSz="9143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defTabSz="91436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স্বা</a:t>
            </a:r>
            <a:r>
              <a:rPr lang="as-IN" sz="7200" b="1" dirty="0">
                <a:solidFill>
                  <a:srgbClr val="FF0000"/>
                </a:solidFill>
                <a:latin typeface="TonnyMJ " pitchFamily="2" charset="0"/>
                <a:cs typeface="SutonnyMJ" pitchFamily="2" charset="0"/>
              </a:rPr>
              <a:t>গতম</a:t>
            </a:r>
            <a:endParaRPr lang="en-US" sz="7200" b="1" dirty="0">
              <a:solidFill>
                <a:srgbClr val="FF0000"/>
              </a:solidFill>
              <a:latin typeface="TonnyMJ 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57700"/>
            <a:ext cx="8001000" cy="12573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n-US" sz="2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যুক্তিবিদ্যা </a:t>
            </a:r>
            <a:r>
              <a:rPr lang="bn-BD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ম পত্র</a:t>
            </a: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একাদশ</a:t>
            </a:r>
            <a:r>
              <a:rPr lang="as-IN" sz="28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মানবিক বিভাগ</a:t>
            </a:r>
            <a:endParaRPr lang="en-US" sz="4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409700"/>
            <a:ext cx="35052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নিখুত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নিখুত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সত্ত্বেও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916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বিড়াল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বিড়াল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ইদুর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ইদুর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সাদা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সত্ত্বেও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অসাধু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কাপুরুষ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রায়হান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অসাধু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রায়হান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পশু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প্রভুভক্ত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কুকুর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প্রভুভক্ত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লোকেরা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2319363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2319363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সৎ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সৎ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পূর্বগকে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স্বীকৃতিমূলক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2319363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খেয়েছো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পড়েছে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3193289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206500"/>
            <a:ext cx="5257800" cy="2540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endParaRPr lang="en-US" sz="25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064000"/>
            <a:ext cx="8534400" cy="1270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460500"/>
            <a:ext cx="4994564" cy="2032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71320" tIns="35661" rIns="71320" bIns="35661"/>
          <a:lstStyle/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31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100" dirty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31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defTabSz="713203"/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2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 eaLnBrk="0" hangingPunct="0"/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206500"/>
            <a:ext cx="2286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32826"/>
            <a:ext cx="3420999" cy="1518513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71320" tIns="35661" rIns="71320" bIns="35661" rtlCol="0" anchor="ctr"/>
          <a:lstStyle/>
          <a:p>
            <a:pPr algn="ctr" defTabSz="713203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50459"/>
            <a:ext cx="3676650" cy="133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2577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পেয়েছ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পড়াশুনা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পড়াশুনা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193289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পুর্বগকে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বিপরীতক্রমে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956747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উঠেনি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যুক্তিটিতে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ঘঠেছে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পুর্বগকে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বিপরীতক্রমে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অনুগকে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যুক্তিটিতে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অস্বীকৃতিমূলক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777960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হয়নি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7234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কুইনাইন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আরোগ্য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কুইনাইন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আরোগ্য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পড়নি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5664390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5029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s-IN" sz="5400" b="1" dirty="0"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ু</a:t>
            </a:r>
            <a:r>
              <a:rPr lang="as-IN" sz="5400" b="1" dirty="0"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b="1" dirty="0"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Open Question Argument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7109" y="1841500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1"/>
          <p:cNvGrpSpPr/>
          <p:nvPr/>
        </p:nvGrpSpPr>
        <p:grpSpPr>
          <a:xfrm>
            <a:off x="838201" y="723900"/>
            <a:ext cx="7889402" cy="4603568"/>
            <a:chOff x="685800" y="304800"/>
            <a:chExt cx="7889402" cy="2735915"/>
          </a:xfrm>
        </p:grpSpPr>
        <p:sp>
          <p:nvSpPr>
            <p:cNvPr id="4" name="Can 3"/>
            <p:cNvSpPr/>
            <p:nvPr/>
          </p:nvSpPr>
          <p:spPr>
            <a:xfrm>
              <a:off x="2222503" y="762000"/>
              <a:ext cx="4571999" cy="1027914"/>
            </a:xfrm>
            <a:prstGeom prst="can">
              <a:avLst>
                <a:gd name="adj" fmla="val 1647"/>
              </a:avLst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s-IN" sz="7200" b="1" spc="-15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7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85800" y="304800"/>
              <a:ext cx="2228851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248400" y="304800"/>
              <a:ext cx="2286000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" name="Rectangle 1"/>
            <p:cNvSpPr/>
            <p:nvPr/>
          </p:nvSpPr>
          <p:spPr>
            <a:xfrm>
              <a:off x="752930" y="2682511"/>
              <a:ext cx="7822272" cy="3582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" y="3543301"/>
            <a:ext cx="8153400" cy="984881"/>
          </a:xfrm>
          <a:prstGeom prst="rect">
            <a:avLst/>
          </a:prstGeom>
          <a:solidFill>
            <a:srgbClr val="FF0000"/>
          </a:solidFill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     </a:t>
            </a:r>
            <a:r>
              <a:rPr lang="as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কয়েকটি দৃষ্টান্ত তৈরি করবে।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183880" cy="876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7900"/>
            <a:ext cx="8183880" cy="2362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যুক্তিগুলোর বৈধতা বিচার করে নিয়ে আসবে।</a:t>
            </a: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813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 descr="PE01561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181100"/>
            <a:ext cx="8305800" cy="4038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86740"/>
            <a:ext cx="8382000" cy="1381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আজকের আলোচ্য বিষয়:</a:t>
            </a:r>
            <a:endParaRPr lang="en-US" sz="8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22500"/>
            <a:ext cx="8458200" cy="2921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3">
              <a:buNone/>
            </a:pPr>
            <a:r>
              <a:rPr lang="en-US" sz="8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as-IN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অবরোহ </a:t>
            </a: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</a:p>
          <a:p>
            <a:pPr lvl="3" algn="ctr">
              <a:buNone/>
            </a:pP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(সহানুমান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বৈধতা বিচার</a:t>
            </a: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lvl="3">
              <a:buNone/>
            </a:pPr>
            <a:r>
              <a:rPr lang="as-IN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      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নিয়মসমূহের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নিযমের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বিভ্রমকে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অভিহিত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Fallacy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Fallere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উদ্ভূত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Fallere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প্রতারণা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উৎসগত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প্রতারণাপূর্ণ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ত্রুটিপূর্ণ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বিভ্রম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দোষকেই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201774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অন্তত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একবাও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অন্তত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একবারও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ছাগল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ছগাল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হাঁস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হাঁস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বানর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বানর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রিফাত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রিফাত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696588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</TotalTime>
  <Words>946</Words>
  <Application>Microsoft Office PowerPoint</Application>
  <PresentationFormat>On-screen Show (16:10)</PresentationFormat>
  <Paragraphs>172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NikoshBAN</vt:lpstr>
      <vt:lpstr>SutonnyEMJ</vt:lpstr>
      <vt:lpstr>SutonnyMJ</vt:lpstr>
      <vt:lpstr>Times New Roman</vt:lpstr>
      <vt:lpstr>TonnyMJ </vt:lpstr>
      <vt:lpstr>Office Theme</vt:lpstr>
      <vt:lpstr>3_Office Theme</vt:lpstr>
      <vt:lpstr>স্বাগতম</vt:lpstr>
      <vt:lpstr>PowerPoint Presentation</vt:lpstr>
      <vt:lpstr>আজকের আলোচ্য বিষয়: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উন্মুক্ত প্রশ্ন যুক্তি  Open Question Argument ?</vt:lpstr>
      <vt:lpstr>PowerPoint Presentation</vt:lpstr>
      <vt:lpstr>আগামী ক্লাসের আলোচ্য বিষয়ঃ</vt:lpstr>
      <vt:lpstr>সবাইকে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bcpsc</dc:creator>
  <cp:lastModifiedBy>jsmsc</cp:lastModifiedBy>
  <cp:revision>278</cp:revision>
  <dcterms:created xsi:type="dcterms:W3CDTF">2015-01-15T15:51:54Z</dcterms:created>
  <dcterms:modified xsi:type="dcterms:W3CDTF">2017-05-18T00:25:55Z</dcterms:modified>
</cp:coreProperties>
</file>