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02" r:id="rId4"/>
    <p:sldId id="272" r:id="rId5"/>
    <p:sldId id="261" r:id="rId6"/>
    <p:sldId id="305" r:id="rId7"/>
    <p:sldId id="282" r:id="rId8"/>
    <p:sldId id="307" r:id="rId9"/>
    <p:sldId id="315" r:id="rId10"/>
    <p:sldId id="308" r:id="rId11"/>
    <p:sldId id="309" r:id="rId12"/>
    <p:sldId id="284" r:id="rId13"/>
    <p:sldId id="303" r:id="rId14"/>
    <p:sldId id="314" r:id="rId15"/>
    <p:sldId id="267" r:id="rId16"/>
    <p:sldId id="301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DE8E4-1AF7-44E1-9A4E-040D9378078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5C9AEBD-2795-4701-8BC6-3E4967C733D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ই-গভর্ন্যান্স এর ব্যবহার</a:t>
          </a:r>
          <a:endParaRPr lang="en-US" sz="3600" dirty="0">
            <a:solidFill>
              <a:schemeClr val="tx1"/>
            </a:solidFill>
          </a:endParaRPr>
        </a:p>
      </dgm:t>
    </dgm:pt>
    <dgm:pt modelId="{3A80D08C-FFB0-4B8C-B522-B5BC07579F9C}" type="parTrans" cxnId="{796C2762-FD2D-420A-BB0A-8EDB9CA85120}">
      <dgm:prSet/>
      <dgm:spPr/>
      <dgm:t>
        <a:bodyPr/>
        <a:lstStyle/>
        <a:p>
          <a:endParaRPr lang="en-US"/>
        </a:p>
      </dgm:t>
    </dgm:pt>
    <dgm:pt modelId="{E6540CCC-17FC-450A-995E-7AA73FB32EC1}" type="sibTrans" cxnId="{796C2762-FD2D-420A-BB0A-8EDB9CA85120}">
      <dgm:prSet/>
      <dgm:spPr/>
      <dgm:t>
        <a:bodyPr/>
        <a:lstStyle/>
        <a:p>
          <a:endParaRPr lang="en-US"/>
        </a:p>
      </dgm:t>
    </dgm:pt>
    <dgm:pt modelId="{A0E9A0CB-7B2D-4F41-91CA-185710E40E4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স্বাস্থ্য</a:t>
          </a:r>
          <a:endParaRPr lang="en-US" sz="3600" b="0" dirty="0">
            <a:solidFill>
              <a:schemeClr val="tx1"/>
            </a:solidFill>
          </a:endParaRPr>
        </a:p>
      </dgm:t>
    </dgm:pt>
    <dgm:pt modelId="{714491F7-2D7A-4B20-90E6-159130E11B8A}" type="parTrans" cxnId="{C24B2491-8BF6-48D0-8BA1-09842AFB426A}">
      <dgm:prSet/>
      <dgm:spPr/>
      <dgm:t>
        <a:bodyPr/>
        <a:lstStyle/>
        <a:p>
          <a:endParaRPr lang="en-US" sz="3200"/>
        </a:p>
      </dgm:t>
    </dgm:pt>
    <dgm:pt modelId="{1CAE808B-8473-4097-BECD-EEBED1FE490D}" type="sibTrans" cxnId="{C24B2491-8BF6-48D0-8BA1-09842AFB426A}">
      <dgm:prSet/>
      <dgm:spPr/>
      <dgm:t>
        <a:bodyPr/>
        <a:lstStyle/>
        <a:p>
          <a:endParaRPr lang="en-US"/>
        </a:p>
      </dgm:t>
    </dgm:pt>
    <dgm:pt modelId="{A9C14026-519A-4F77-A59A-045290E4A08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endParaRPr lang="en-US" sz="3600" dirty="0">
            <a:solidFill>
              <a:schemeClr val="tx1"/>
            </a:solidFill>
          </a:endParaRPr>
        </a:p>
      </dgm:t>
    </dgm:pt>
    <dgm:pt modelId="{52520DD4-28C0-4817-AFB3-00CE7905C2A2}" type="parTrans" cxnId="{3576B2D7-3A7A-49AA-9F8C-321A81FFA999}">
      <dgm:prSet/>
      <dgm:spPr/>
      <dgm:t>
        <a:bodyPr/>
        <a:lstStyle/>
        <a:p>
          <a:endParaRPr lang="en-US" sz="3200"/>
        </a:p>
      </dgm:t>
    </dgm:pt>
    <dgm:pt modelId="{18C2AE14-2F28-4FB4-A84C-3CAD420184A1}" type="sibTrans" cxnId="{3576B2D7-3A7A-49AA-9F8C-321A81FFA999}">
      <dgm:prSet/>
      <dgm:spPr/>
      <dgm:t>
        <a:bodyPr/>
        <a:lstStyle/>
        <a:p>
          <a:endParaRPr lang="en-US"/>
        </a:p>
      </dgm:t>
    </dgm:pt>
    <dgm:pt modelId="{638CA969-DC88-4D28-AB47-E363BD74CF8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3600" dirty="0">
            <a:solidFill>
              <a:schemeClr val="tx1"/>
            </a:solidFill>
          </a:endParaRPr>
        </a:p>
      </dgm:t>
    </dgm:pt>
    <dgm:pt modelId="{98188389-6B9C-4F8A-A6CD-321C8C6128F2}" type="parTrans" cxnId="{4366219F-E96C-4C87-B923-FE844EEF4276}">
      <dgm:prSet/>
      <dgm:spPr/>
      <dgm:t>
        <a:bodyPr/>
        <a:lstStyle/>
        <a:p>
          <a:endParaRPr lang="en-US" sz="3200"/>
        </a:p>
      </dgm:t>
    </dgm:pt>
    <dgm:pt modelId="{2BF0D7BC-FAC1-496C-80C9-9B518C42CC3B}" type="sibTrans" cxnId="{4366219F-E96C-4C87-B923-FE844EEF4276}">
      <dgm:prSet/>
      <dgm:spPr/>
      <dgm:t>
        <a:bodyPr/>
        <a:lstStyle/>
        <a:p>
          <a:endParaRPr lang="en-US"/>
        </a:p>
      </dgm:t>
    </dgm:pt>
    <dgm:pt modelId="{8C7F41F0-35A4-4559-98D7-AFB71A3B76F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বিদ্যুৎ ও গ্যাস</a:t>
          </a:r>
          <a:endParaRPr lang="en-US" sz="3600" dirty="0">
            <a:solidFill>
              <a:schemeClr val="tx1"/>
            </a:solidFill>
          </a:endParaRPr>
        </a:p>
      </dgm:t>
    </dgm:pt>
    <dgm:pt modelId="{E159E332-B004-4368-9962-599C56BA389F}" type="parTrans" cxnId="{F539375F-FC27-468C-88C0-8AF114C93B90}">
      <dgm:prSet/>
      <dgm:spPr/>
      <dgm:t>
        <a:bodyPr/>
        <a:lstStyle/>
        <a:p>
          <a:endParaRPr lang="en-US" sz="3200"/>
        </a:p>
      </dgm:t>
    </dgm:pt>
    <dgm:pt modelId="{FA50B7A4-66F7-4A99-92C4-32A8DCC751B9}" type="sibTrans" cxnId="{F539375F-FC27-468C-88C0-8AF114C93B90}">
      <dgm:prSet/>
      <dgm:spPr/>
      <dgm:t>
        <a:bodyPr/>
        <a:lstStyle/>
        <a:p>
          <a:endParaRPr lang="en-US"/>
        </a:p>
      </dgm:t>
    </dgm:pt>
    <dgm:pt modelId="{A1E068C9-0AF3-47A5-AC91-2328474C509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endParaRPr lang="en-US" sz="3600" b="0" dirty="0">
            <a:solidFill>
              <a:schemeClr val="tx1"/>
            </a:solidFill>
          </a:endParaRPr>
        </a:p>
      </dgm:t>
    </dgm:pt>
    <dgm:pt modelId="{0FF6E653-EF8A-48A3-8413-B2AC23DA9F13}" type="parTrans" cxnId="{49A886D6-2FAC-4ACE-BA29-9AA973F21B7E}">
      <dgm:prSet/>
      <dgm:spPr/>
      <dgm:t>
        <a:bodyPr/>
        <a:lstStyle/>
        <a:p>
          <a:endParaRPr lang="en-US" sz="3200"/>
        </a:p>
      </dgm:t>
    </dgm:pt>
    <dgm:pt modelId="{53530A24-67FF-4044-9DAD-6B7A009064BF}" type="sibTrans" cxnId="{49A886D6-2FAC-4ACE-BA29-9AA973F21B7E}">
      <dgm:prSet/>
      <dgm:spPr/>
      <dgm:t>
        <a:bodyPr/>
        <a:lstStyle/>
        <a:p>
          <a:endParaRPr lang="en-US"/>
        </a:p>
      </dgm:t>
    </dgm:pt>
    <dgm:pt modelId="{4542A4F7-B469-4F8A-B4F3-3C30E8762E0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টেলি-যোগাযোগ</a:t>
          </a:r>
          <a:endParaRPr lang="en-US" sz="3600" dirty="0">
            <a:solidFill>
              <a:schemeClr val="tx1"/>
            </a:solidFill>
          </a:endParaRPr>
        </a:p>
      </dgm:t>
    </dgm:pt>
    <dgm:pt modelId="{F5E21477-CF75-488A-9CF3-F9D3FFBEB6D8}" type="parTrans" cxnId="{9DB9995A-8DDF-413A-9F40-5306FEFE5BD0}">
      <dgm:prSet/>
      <dgm:spPr/>
      <dgm:t>
        <a:bodyPr/>
        <a:lstStyle/>
        <a:p>
          <a:endParaRPr lang="en-US" sz="3200"/>
        </a:p>
      </dgm:t>
    </dgm:pt>
    <dgm:pt modelId="{637D552A-3455-4FF5-A2F9-7B4CF24A3C43}" type="sibTrans" cxnId="{9DB9995A-8DDF-413A-9F40-5306FEFE5BD0}">
      <dgm:prSet/>
      <dgm:spPr/>
      <dgm:t>
        <a:bodyPr/>
        <a:lstStyle/>
        <a:p>
          <a:endParaRPr lang="en-US"/>
        </a:p>
      </dgm:t>
    </dgm:pt>
    <dgm:pt modelId="{15B97A2C-5CCF-4EB6-ADF9-B8DAE3D2C941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3600" b="0" dirty="0">
            <a:solidFill>
              <a:schemeClr val="tx1"/>
            </a:solidFill>
          </a:endParaRPr>
        </a:p>
      </dgm:t>
    </dgm:pt>
    <dgm:pt modelId="{6D9BCC59-5215-4A41-ABDE-A56FA229E531}" type="parTrans" cxnId="{78B57C9A-B50D-433A-A4CE-8BA595E5A8B6}">
      <dgm:prSet/>
      <dgm:spPr/>
      <dgm:t>
        <a:bodyPr/>
        <a:lstStyle/>
        <a:p>
          <a:endParaRPr lang="en-US" sz="3200"/>
        </a:p>
      </dgm:t>
    </dgm:pt>
    <dgm:pt modelId="{66F3F496-B891-40A7-8934-B4C65DAF7A54}" type="sibTrans" cxnId="{78B57C9A-B50D-433A-A4CE-8BA595E5A8B6}">
      <dgm:prSet/>
      <dgm:spPr/>
      <dgm:t>
        <a:bodyPr/>
        <a:lstStyle/>
        <a:p>
          <a:endParaRPr lang="en-US"/>
        </a:p>
      </dgm:t>
    </dgm:pt>
    <dgm:pt modelId="{D73188D0-08F1-4D74-B773-1D7E296F50A7}" type="pres">
      <dgm:prSet presAssocID="{9F1DE8E4-1AF7-44E1-9A4E-040D937807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A6ADC8-EA01-4D81-A6DF-5E63F1B6B660}" type="pres">
      <dgm:prSet presAssocID="{85C9AEBD-2795-4701-8BC6-3E4967C733D8}" presName="singleCycle" presStyleCnt="0"/>
      <dgm:spPr/>
    </dgm:pt>
    <dgm:pt modelId="{3F92A8DD-A3BB-40E1-B9C6-3F8F3966BFC8}" type="pres">
      <dgm:prSet presAssocID="{85C9AEBD-2795-4701-8BC6-3E4967C733D8}" presName="singleCenter" presStyleLbl="node1" presStyleIdx="0" presStyleCnt="8" custScaleX="135177" custScaleY="58720" custLinFactNeighborX="-394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4C4B7B6-B4B4-4715-853A-C9DE405D8C07}" type="pres">
      <dgm:prSet presAssocID="{6D9BCC59-5215-4A41-ABDE-A56FA229E531}" presName="Name56" presStyleLbl="parChTrans1D2" presStyleIdx="0" presStyleCnt="7"/>
      <dgm:spPr/>
      <dgm:t>
        <a:bodyPr/>
        <a:lstStyle/>
        <a:p>
          <a:endParaRPr lang="en-US"/>
        </a:p>
      </dgm:t>
    </dgm:pt>
    <dgm:pt modelId="{5E79C830-3FF8-4F37-A851-C71D60B77387}" type="pres">
      <dgm:prSet presAssocID="{15B97A2C-5CCF-4EB6-ADF9-B8DAE3D2C941}" presName="text0" presStyleLbl="node1" presStyleIdx="1" presStyleCnt="8" custScaleX="129919" custScaleY="46743" custRadScaleRad="62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D38A4-7964-436E-A616-7A82BA4B9DAF}" type="pres">
      <dgm:prSet presAssocID="{714491F7-2D7A-4B20-90E6-159130E11B8A}" presName="Name56" presStyleLbl="parChTrans1D2" presStyleIdx="1" presStyleCnt="7"/>
      <dgm:spPr/>
      <dgm:t>
        <a:bodyPr/>
        <a:lstStyle/>
        <a:p>
          <a:endParaRPr lang="en-US"/>
        </a:p>
      </dgm:t>
    </dgm:pt>
    <dgm:pt modelId="{C31938EF-7C87-4A67-8EE0-851E9754431A}" type="pres">
      <dgm:prSet presAssocID="{A0E9A0CB-7B2D-4F41-91CA-185710E40E47}" presName="text0" presStyleLbl="node1" presStyleIdx="2" presStyleCnt="8" custScaleX="137344" custScaleY="40364" custRadScaleRad="113636" custRadScaleInc="24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B8BFD-415F-4CC5-80F9-8B0BE6310D8C}" type="pres">
      <dgm:prSet presAssocID="{E159E332-B004-4368-9962-599C56BA389F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B24A682-B839-4C0D-8D14-C275D1B97D66}" type="pres">
      <dgm:prSet presAssocID="{8C7F41F0-35A4-4559-98D7-AFB71A3B76F6}" presName="text0" presStyleLbl="node1" presStyleIdx="3" presStyleCnt="8" custScaleX="252090" custScaleY="49000" custRadScaleRad="115534" custRadScaleInc="-42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C6B1B-B866-40AF-A452-A41432671B50}" type="pres">
      <dgm:prSet presAssocID="{F5E21477-CF75-488A-9CF3-F9D3FFBEB6D8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9AC5690-4E05-41B0-AA67-B82261C8DD60}" type="pres">
      <dgm:prSet presAssocID="{4542A4F7-B469-4F8A-B4F3-3C30E8762E07}" presName="text0" presStyleLbl="node1" presStyleIdx="4" presStyleCnt="8" custScaleX="190822" custScaleY="54773" custRadScaleRad="81672" custRadScaleInc="-60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F6FB-8C6F-4C24-911E-1A7AA6036BC7}" type="pres">
      <dgm:prSet presAssocID="{0FF6E653-EF8A-48A3-8413-B2AC23DA9F13}" presName="Name56" presStyleLbl="parChTrans1D2" presStyleIdx="4" presStyleCnt="7"/>
      <dgm:spPr/>
      <dgm:t>
        <a:bodyPr/>
        <a:lstStyle/>
        <a:p>
          <a:endParaRPr lang="en-US"/>
        </a:p>
      </dgm:t>
    </dgm:pt>
    <dgm:pt modelId="{AE2582A7-1016-4B95-8726-B100DE658547}" type="pres">
      <dgm:prSet presAssocID="{A1E068C9-0AF3-47A5-AC91-2328474C5090}" presName="text0" presStyleLbl="node1" presStyleIdx="5" presStyleCnt="8" custScaleX="135392" custScaleY="54510" custRadScaleRad="80632" custRadScaleInc="54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F4061-C910-467F-B06E-AC683EF6C63A}" type="pres">
      <dgm:prSet presAssocID="{52520DD4-28C0-4817-AFB3-00CE7905C2A2}" presName="Name56" presStyleLbl="parChTrans1D2" presStyleIdx="5" presStyleCnt="7"/>
      <dgm:spPr/>
      <dgm:t>
        <a:bodyPr/>
        <a:lstStyle/>
        <a:p>
          <a:endParaRPr lang="en-US"/>
        </a:p>
      </dgm:t>
    </dgm:pt>
    <dgm:pt modelId="{E6B73919-D6A0-448D-84D7-A13D66A85423}" type="pres">
      <dgm:prSet presAssocID="{A9C14026-519A-4F77-A59A-045290E4A084}" presName="text0" presStyleLbl="node1" presStyleIdx="6" presStyleCnt="8" custScaleX="144326" custScaleY="47537" custRadScaleRad="110449" custRadScaleInc="42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78D8A-A443-4AE5-AEEF-AE483A73D62E}" type="pres">
      <dgm:prSet presAssocID="{98188389-6B9C-4F8A-A6CD-321C8C6128F2}" presName="Name56" presStyleLbl="parChTrans1D2" presStyleIdx="6" presStyleCnt="7"/>
      <dgm:spPr/>
      <dgm:t>
        <a:bodyPr/>
        <a:lstStyle/>
        <a:p>
          <a:endParaRPr lang="en-US"/>
        </a:p>
      </dgm:t>
    </dgm:pt>
    <dgm:pt modelId="{5199CD17-3EEA-4080-BF1D-292219FF8EFD}" type="pres">
      <dgm:prSet presAssocID="{638CA969-DC88-4D28-AB47-E363BD74CF87}" presName="text0" presStyleLbl="node1" presStyleIdx="7" presStyleCnt="8" custScaleX="145648" custScaleY="50332" custRadScaleRad="105276" custRadScaleInc="-4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C2762-FD2D-420A-BB0A-8EDB9CA85120}" srcId="{9F1DE8E4-1AF7-44E1-9A4E-040D9378078A}" destId="{85C9AEBD-2795-4701-8BC6-3E4967C733D8}" srcOrd="0" destOrd="0" parTransId="{3A80D08C-FFB0-4B8C-B522-B5BC07579F9C}" sibTransId="{E6540CCC-17FC-450A-995E-7AA73FB32EC1}"/>
    <dgm:cxn modelId="{BD039FBC-46FD-4413-8812-FBF96F82CF89}" type="presOf" srcId="{6D9BCC59-5215-4A41-ABDE-A56FA229E531}" destId="{14C4B7B6-B4B4-4715-853A-C9DE405D8C07}" srcOrd="0" destOrd="0" presId="urn:microsoft.com/office/officeart/2008/layout/RadialCluster"/>
    <dgm:cxn modelId="{3300DF57-E46B-4B48-B7E3-183D0114E6DE}" type="presOf" srcId="{A9C14026-519A-4F77-A59A-045290E4A084}" destId="{E6B73919-D6A0-448D-84D7-A13D66A85423}" srcOrd="0" destOrd="0" presId="urn:microsoft.com/office/officeart/2008/layout/RadialCluster"/>
    <dgm:cxn modelId="{B1E25D93-9639-4103-8D08-245307B314BC}" type="presOf" srcId="{714491F7-2D7A-4B20-90E6-159130E11B8A}" destId="{34BD38A4-7964-436E-A616-7A82BA4B9DAF}" srcOrd="0" destOrd="0" presId="urn:microsoft.com/office/officeart/2008/layout/RadialCluster"/>
    <dgm:cxn modelId="{4366219F-E96C-4C87-B923-FE844EEF4276}" srcId="{85C9AEBD-2795-4701-8BC6-3E4967C733D8}" destId="{638CA969-DC88-4D28-AB47-E363BD74CF87}" srcOrd="6" destOrd="0" parTransId="{98188389-6B9C-4F8A-A6CD-321C8C6128F2}" sibTransId="{2BF0D7BC-FAC1-496C-80C9-9B518C42CC3B}"/>
    <dgm:cxn modelId="{CEF9207C-8169-478E-BBCD-A3A278CA5DB3}" type="presOf" srcId="{85C9AEBD-2795-4701-8BC6-3E4967C733D8}" destId="{3F92A8DD-A3BB-40E1-B9C6-3F8F3966BFC8}" srcOrd="0" destOrd="0" presId="urn:microsoft.com/office/officeart/2008/layout/RadialCluster"/>
    <dgm:cxn modelId="{1D1B5E15-685D-4192-905D-52D6A8BA830A}" type="presOf" srcId="{A1E068C9-0AF3-47A5-AC91-2328474C5090}" destId="{AE2582A7-1016-4B95-8726-B100DE658547}" srcOrd="0" destOrd="0" presId="urn:microsoft.com/office/officeart/2008/layout/RadialCluster"/>
    <dgm:cxn modelId="{A09D0BA8-DD63-4041-91BE-C1807781885E}" type="presOf" srcId="{8C7F41F0-35A4-4559-98D7-AFB71A3B76F6}" destId="{EB24A682-B839-4C0D-8D14-C275D1B97D66}" srcOrd="0" destOrd="0" presId="urn:microsoft.com/office/officeart/2008/layout/RadialCluster"/>
    <dgm:cxn modelId="{5E8BFAEA-28A6-4B63-8981-835CF5725334}" type="presOf" srcId="{52520DD4-28C0-4817-AFB3-00CE7905C2A2}" destId="{634F4061-C910-467F-B06E-AC683EF6C63A}" srcOrd="0" destOrd="0" presId="urn:microsoft.com/office/officeart/2008/layout/RadialCluster"/>
    <dgm:cxn modelId="{78B57C9A-B50D-433A-A4CE-8BA595E5A8B6}" srcId="{85C9AEBD-2795-4701-8BC6-3E4967C733D8}" destId="{15B97A2C-5CCF-4EB6-ADF9-B8DAE3D2C941}" srcOrd="0" destOrd="0" parTransId="{6D9BCC59-5215-4A41-ABDE-A56FA229E531}" sibTransId="{66F3F496-B891-40A7-8934-B4C65DAF7A54}"/>
    <dgm:cxn modelId="{F539375F-FC27-468C-88C0-8AF114C93B90}" srcId="{85C9AEBD-2795-4701-8BC6-3E4967C733D8}" destId="{8C7F41F0-35A4-4559-98D7-AFB71A3B76F6}" srcOrd="2" destOrd="0" parTransId="{E159E332-B004-4368-9962-599C56BA389F}" sibTransId="{FA50B7A4-66F7-4A99-92C4-32A8DCC751B9}"/>
    <dgm:cxn modelId="{E9981C55-C762-4D87-8E3D-A1303BF7D3EC}" type="presOf" srcId="{F5E21477-CF75-488A-9CF3-F9D3FFBEB6D8}" destId="{7EDC6B1B-B866-40AF-A452-A41432671B50}" srcOrd="0" destOrd="0" presId="urn:microsoft.com/office/officeart/2008/layout/RadialCluster"/>
    <dgm:cxn modelId="{D130B4BB-2D70-4B95-8637-DF9CCFF16030}" type="presOf" srcId="{4542A4F7-B469-4F8A-B4F3-3C30E8762E07}" destId="{A9AC5690-4E05-41B0-AA67-B82261C8DD60}" srcOrd="0" destOrd="0" presId="urn:microsoft.com/office/officeart/2008/layout/RadialCluster"/>
    <dgm:cxn modelId="{C7F21CE7-764B-41C6-B974-704A1F9B0FBF}" type="presOf" srcId="{638CA969-DC88-4D28-AB47-E363BD74CF87}" destId="{5199CD17-3EEA-4080-BF1D-292219FF8EFD}" srcOrd="0" destOrd="0" presId="urn:microsoft.com/office/officeart/2008/layout/RadialCluster"/>
    <dgm:cxn modelId="{C24B2491-8BF6-48D0-8BA1-09842AFB426A}" srcId="{85C9AEBD-2795-4701-8BC6-3E4967C733D8}" destId="{A0E9A0CB-7B2D-4F41-91CA-185710E40E47}" srcOrd="1" destOrd="0" parTransId="{714491F7-2D7A-4B20-90E6-159130E11B8A}" sibTransId="{1CAE808B-8473-4097-BECD-EEBED1FE490D}"/>
    <dgm:cxn modelId="{CA170307-B10C-41D4-81D0-AED56AA6059B}" type="presOf" srcId="{9F1DE8E4-1AF7-44E1-9A4E-040D9378078A}" destId="{D73188D0-08F1-4D74-B773-1D7E296F50A7}" srcOrd="0" destOrd="0" presId="urn:microsoft.com/office/officeart/2008/layout/RadialCluster"/>
    <dgm:cxn modelId="{AB8FCEA2-DAAF-45C0-9D26-2723B2A6D3E1}" type="presOf" srcId="{0FF6E653-EF8A-48A3-8413-B2AC23DA9F13}" destId="{C2B5F6FB-8C6F-4C24-911E-1A7AA6036BC7}" srcOrd="0" destOrd="0" presId="urn:microsoft.com/office/officeart/2008/layout/RadialCluster"/>
    <dgm:cxn modelId="{49A886D6-2FAC-4ACE-BA29-9AA973F21B7E}" srcId="{85C9AEBD-2795-4701-8BC6-3E4967C733D8}" destId="{A1E068C9-0AF3-47A5-AC91-2328474C5090}" srcOrd="4" destOrd="0" parTransId="{0FF6E653-EF8A-48A3-8413-B2AC23DA9F13}" sibTransId="{53530A24-67FF-4044-9DAD-6B7A009064BF}"/>
    <dgm:cxn modelId="{A3371F95-05A8-444F-A8FE-F7C0859791FF}" type="presOf" srcId="{A0E9A0CB-7B2D-4F41-91CA-185710E40E47}" destId="{C31938EF-7C87-4A67-8EE0-851E9754431A}" srcOrd="0" destOrd="0" presId="urn:microsoft.com/office/officeart/2008/layout/RadialCluster"/>
    <dgm:cxn modelId="{3576B2D7-3A7A-49AA-9F8C-321A81FFA999}" srcId="{85C9AEBD-2795-4701-8BC6-3E4967C733D8}" destId="{A9C14026-519A-4F77-A59A-045290E4A084}" srcOrd="5" destOrd="0" parTransId="{52520DD4-28C0-4817-AFB3-00CE7905C2A2}" sibTransId="{18C2AE14-2F28-4FB4-A84C-3CAD420184A1}"/>
    <dgm:cxn modelId="{0B3C423E-50BF-4DA3-8DC9-5E4DCB3FAF3C}" type="presOf" srcId="{E159E332-B004-4368-9962-599C56BA389F}" destId="{FFAB8BFD-415F-4CC5-80F9-8B0BE6310D8C}" srcOrd="0" destOrd="0" presId="urn:microsoft.com/office/officeart/2008/layout/RadialCluster"/>
    <dgm:cxn modelId="{88609080-8031-4FE0-8D6A-ABD927F3EFDE}" type="presOf" srcId="{98188389-6B9C-4F8A-A6CD-321C8C6128F2}" destId="{D7278D8A-A443-4AE5-AEEF-AE483A73D62E}" srcOrd="0" destOrd="0" presId="urn:microsoft.com/office/officeart/2008/layout/RadialCluster"/>
    <dgm:cxn modelId="{9989BEEE-CB05-483E-B88C-56737E767E0F}" type="presOf" srcId="{15B97A2C-5CCF-4EB6-ADF9-B8DAE3D2C941}" destId="{5E79C830-3FF8-4F37-A851-C71D60B77387}" srcOrd="0" destOrd="0" presId="urn:microsoft.com/office/officeart/2008/layout/RadialCluster"/>
    <dgm:cxn modelId="{9DB9995A-8DDF-413A-9F40-5306FEFE5BD0}" srcId="{85C9AEBD-2795-4701-8BC6-3E4967C733D8}" destId="{4542A4F7-B469-4F8A-B4F3-3C30E8762E07}" srcOrd="3" destOrd="0" parTransId="{F5E21477-CF75-488A-9CF3-F9D3FFBEB6D8}" sibTransId="{637D552A-3455-4FF5-A2F9-7B4CF24A3C43}"/>
    <dgm:cxn modelId="{FF4968FA-B6EA-4397-AD33-977A4825F043}" type="presParOf" srcId="{D73188D0-08F1-4D74-B773-1D7E296F50A7}" destId="{23A6ADC8-EA01-4D81-A6DF-5E63F1B6B660}" srcOrd="0" destOrd="0" presId="urn:microsoft.com/office/officeart/2008/layout/RadialCluster"/>
    <dgm:cxn modelId="{2F6AD670-85D8-47ED-9DBA-0DC39944B1CC}" type="presParOf" srcId="{23A6ADC8-EA01-4D81-A6DF-5E63F1B6B660}" destId="{3F92A8DD-A3BB-40E1-B9C6-3F8F3966BFC8}" srcOrd="0" destOrd="0" presId="urn:microsoft.com/office/officeart/2008/layout/RadialCluster"/>
    <dgm:cxn modelId="{0AEC7F40-EE61-4FEF-AA5F-F28AE8786E9D}" type="presParOf" srcId="{23A6ADC8-EA01-4D81-A6DF-5E63F1B6B660}" destId="{14C4B7B6-B4B4-4715-853A-C9DE405D8C07}" srcOrd="1" destOrd="0" presId="urn:microsoft.com/office/officeart/2008/layout/RadialCluster"/>
    <dgm:cxn modelId="{79E49646-4F49-424F-B354-3FA546BD142A}" type="presParOf" srcId="{23A6ADC8-EA01-4D81-A6DF-5E63F1B6B660}" destId="{5E79C830-3FF8-4F37-A851-C71D60B77387}" srcOrd="2" destOrd="0" presId="urn:microsoft.com/office/officeart/2008/layout/RadialCluster"/>
    <dgm:cxn modelId="{F11D5AF4-5B45-4E45-AC69-15B42B02AA34}" type="presParOf" srcId="{23A6ADC8-EA01-4D81-A6DF-5E63F1B6B660}" destId="{34BD38A4-7964-436E-A616-7A82BA4B9DAF}" srcOrd="3" destOrd="0" presId="urn:microsoft.com/office/officeart/2008/layout/RadialCluster"/>
    <dgm:cxn modelId="{A3C31232-10EF-4142-9A64-8F22C04FC343}" type="presParOf" srcId="{23A6ADC8-EA01-4D81-A6DF-5E63F1B6B660}" destId="{C31938EF-7C87-4A67-8EE0-851E9754431A}" srcOrd="4" destOrd="0" presId="urn:microsoft.com/office/officeart/2008/layout/RadialCluster"/>
    <dgm:cxn modelId="{C5E36AC9-2BB0-4597-80D5-80F1C94CAB8E}" type="presParOf" srcId="{23A6ADC8-EA01-4D81-A6DF-5E63F1B6B660}" destId="{FFAB8BFD-415F-4CC5-80F9-8B0BE6310D8C}" srcOrd="5" destOrd="0" presId="urn:microsoft.com/office/officeart/2008/layout/RadialCluster"/>
    <dgm:cxn modelId="{049D7D29-A0ED-46BC-8D40-40A9BB3B6D26}" type="presParOf" srcId="{23A6ADC8-EA01-4D81-A6DF-5E63F1B6B660}" destId="{EB24A682-B839-4C0D-8D14-C275D1B97D66}" srcOrd="6" destOrd="0" presId="urn:microsoft.com/office/officeart/2008/layout/RadialCluster"/>
    <dgm:cxn modelId="{99446CD2-4EC9-47DA-A206-7EF0FE1E720E}" type="presParOf" srcId="{23A6ADC8-EA01-4D81-A6DF-5E63F1B6B660}" destId="{7EDC6B1B-B866-40AF-A452-A41432671B50}" srcOrd="7" destOrd="0" presId="urn:microsoft.com/office/officeart/2008/layout/RadialCluster"/>
    <dgm:cxn modelId="{B23B8FA7-7119-421A-9450-3D7E93F95C7F}" type="presParOf" srcId="{23A6ADC8-EA01-4D81-A6DF-5E63F1B6B660}" destId="{A9AC5690-4E05-41B0-AA67-B82261C8DD60}" srcOrd="8" destOrd="0" presId="urn:microsoft.com/office/officeart/2008/layout/RadialCluster"/>
    <dgm:cxn modelId="{5FA33971-8CE4-4054-8914-D862913FAD0D}" type="presParOf" srcId="{23A6ADC8-EA01-4D81-A6DF-5E63F1B6B660}" destId="{C2B5F6FB-8C6F-4C24-911E-1A7AA6036BC7}" srcOrd="9" destOrd="0" presId="urn:microsoft.com/office/officeart/2008/layout/RadialCluster"/>
    <dgm:cxn modelId="{90321005-CC91-4321-905A-65D38AA331BF}" type="presParOf" srcId="{23A6ADC8-EA01-4D81-A6DF-5E63F1B6B660}" destId="{AE2582A7-1016-4B95-8726-B100DE658547}" srcOrd="10" destOrd="0" presId="urn:microsoft.com/office/officeart/2008/layout/RadialCluster"/>
    <dgm:cxn modelId="{0F3F1505-6422-4D34-AC68-2D6022F43FE9}" type="presParOf" srcId="{23A6ADC8-EA01-4D81-A6DF-5E63F1B6B660}" destId="{634F4061-C910-467F-B06E-AC683EF6C63A}" srcOrd="11" destOrd="0" presId="urn:microsoft.com/office/officeart/2008/layout/RadialCluster"/>
    <dgm:cxn modelId="{6DBD7488-2452-45C4-84EB-FC0D58F5B425}" type="presParOf" srcId="{23A6ADC8-EA01-4D81-A6DF-5E63F1B6B660}" destId="{E6B73919-D6A0-448D-84D7-A13D66A85423}" srcOrd="12" destOrd="0" presId="urn:microsoft.com/office/officeart/2008/layout/RadialCluster"/>
    <dgm:cxn modelId="{31362D15-D21F-433E-8AAE-0A4C4D841BEA}" type="presParOf" srcId="{23A6ADC8-EA01-4D81-A6DF-5E63F1B6B660}" destId="{D7278D8A-A443-4AE5-AEEF-AE483A73D62E}" srcOrd="13" destOrd="0" presId="urn:microsoft.com/office/officeart/2008/layout/RadialCluster"/>
    <dgm:cxn modelId="{B073421B-5B71-4A40-B7FD-792C58FD4CEC}" type="presParOf" srcId="{23A6ADC8-EA01-4D81-A6DF-5E63F1B6B660}" destId="{5199CD17-3EEA-4080-BF1D-292219FF8EF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0BE80-3338-41D9-8736-9A771BFEB3D4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67B61-A69D-478B-B625-B873B201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B029-CF9A-4F95-9119-5A7593350858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42" y="1951867"/>
            <a:ext cx="6458929" cy="4036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798" y="1202836"/>
            <a:ext cx="911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263">
            <a:off x="5091385" y="2557001"/>
            <a:ext cx="1745013" cy="12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473" y="689903"/>
            <a:ext cx="898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33" y="1634836"/>
            <a:ext cx="41148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6" y="1634836"/>
            <a:ext cx="41148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152670" y="4378036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0238" y="4360096"/>
            <a:ext cx="27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9472" y="4962811"/>
            <a:ext cx="9436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প্রশাসকের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কার্যালয়ে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ঝামেলাহীনভাবে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363771">
            <a:off x="2554597" y="2108308"/>
            <a:ext cx="1352384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1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প্রশাসন, কুড়িগ্রাম।</a:t>
            </a:r>
            <a:endParaRPr lang="en-US" sz="1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16033" y="4944871"/>
            <a:ext cx="9160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/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/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78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7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70" y="1421618"/>
            <a:ext cx="4351951" cy="290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34" y="1421618"/>
            <a:ext cx="4420093" cy="290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1984065" y="550951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তে কী কী দেখছো?</a:t>
            </a:r>
            <a:endParaRPr lang="en-US" sz="4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570" y="4407248"/>
            <a:ext cx="297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বিল পরিশোধ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602" y="4394059"/>
            <a:ext cx="2503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ATM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1" y="5426529"/>
            <a:ext cx="1030060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8" dirty="0"/>
          </a:p>
        </p:txBody>
      </p:sp>
      <p:sp>
        <p:nvSpPr>
          <p:cNvPr id="8" name="TextBox 7"/>
          <p:cNvSpPr txBox="1"/>
          <p:nvPr/>
        </p:nvSpPr>
        <p:spPr>
          <a:xfrm>
            <a:off x="789709" y="4992023"/>
            <a:ext cx="1068998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নিজেদের </a:t>
            </a:r>
            <a:r>
              <a:rPr lang="bn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সময়ে বিল পরিশোধ করা এবং </a:t>
            </a:r>
          </a:p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২৪ ঘন্টায়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ATM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সেবা পাওয়া সম্ভব হচ্ছে।</a:t>
            </a:r>
            <a:endParaRPr lang="en-US" sz="3375" dirty="0"/>
          </a:p>
        </p:txBody>
      </p:sp>
      <p:sp>
        <p:nvSpPr>
          <p:cNvPr id="9" name="Rectangle 8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3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67784" y="992486"/>
            <a:ext cx="2963751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252" y="5094405"/>
            <a:ext cx="11651673" cy="584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06" y="1887805"/>
            <a:ext cx="5056909" cy="29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5705475"/>
              </p:ext>
            </p:extLst>
          </p:nvPr>
        </p:nvGraphicFramePr>
        <p:xfrm>
          <a:off x="1524000" y="407406"/>
          <a:ext cx="9144000" cy="645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2392" y="647932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2A8DD-A3BB-40E1-B9C6-3F8F3966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F92A8DD-A3BB-40E1-B9C6-3F8F3966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3F92A8DD-A3BB-40E1-B9C6-3F8F3966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4B7B6-B4B4-4715-853A-C9DE405D8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4C4B7B6-B4B4-4715-853A-C9DE405D8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4C4B7B6-B4B4-4715-853A-C9DE405D8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9C830-3FF8-4F37-A851-C71D60B77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E79C830-3FF8-4F37-A851-C71D60B77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E79C830-3FF8-4F37-A851-C71D60B77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BD38A4-7964-436E-A616-7A82BA4B9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4BD38A4-7964-436E-A616-7A82BA4B9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4BD38A4-7964-436E-A616-7A82BA4B9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1938EF-7C87-4A67-8EE0-851E97544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31938EF-7C87-4A67-8EE0-851E97544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C31938EF-7C87-4A67-8EE0-851E97544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AB8BFD-415F-4CC5-80F9-8B0BE631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FFAB8BFD-415F-4CC5-80F9-8B0BE631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FFAB8BFD-415F-4CC5-80F9-8B0BE631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4A682-B839-4C0D-8D14-C275D1B9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B24A682-B839-4C0D-8D14-C275D1B9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EB24A682-B839-4C0D-8D14-C275D1B9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DC6B1B-B866-40AF-A452-A4143267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EDC6B1B-B866-40AF-A452-A4143267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EDC6B1B-B866-40AF-A452-A4143267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C5690-4E05-41B0-AA67-B82261C8D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9AC5690-4E05-41B0-AA67-B82261C8D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9AC5690-4E05-41B0-AA67-B82261C8D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5F6FB-8C6F-4C24-911E-1A7AA6036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C2B5F6FB-8C6F-4C24-911E-1A7AA6036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C2B5F6FB-8C6F-4C24-911E-1A7AA6036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582A7-1016-4B95-8726-B100DE658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E2582A7-1016-4B95-8726-B100DE658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E2582A7-1016-4B95-8726-B100DE658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F4061-C910-467F-B06E-AC683EF6C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34F4061-C910-467F-B06E-AC683EF6C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634F4061-C910-467F-B06E-AC683EF6C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73919-D6A0-448D-84D7-A13D66A8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6B73919-D6A0-448D-84D7-A13D66A8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E6B73919-D6A0-448D-84D7-A13D66A8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78D8A-A443-4AE5-AEEF-AE483A73D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D7278D8A-A443-4AE5-AEEF-AE483A73D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D7278D8A-A443-4AE5-AEEF-AE483A73D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9CD17-3EEA-4080-BF1D-292219FF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5199CD17-3EEA-4080-BF1D-292219FF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5199CD17-3EEA-4080-BF1D-292219FF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773" y="817186"/>
            <a:ext cx="898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596196"/>
            <a:ext cx="4370445" cy="3020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44" y="1596196"/>
            <a:ext cx="4360284" cy="3020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750070" y="5314297"/>
            <a:ext cx="1072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দপ্তরসমূহের মধ্যে আন্তঃসংযোগ বৃদ্ধি ও কর্মীদের দক্ষতা বেড়েছে।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7685" y="4634429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আন্তঃসংযোগ বৃদ্ধি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5253" y="4616489"/>
            <a:ext cx="27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দক্ষতা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0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35167" y="933034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70" y="1329115"/>
            <a:ext cx="4682837" cy="3673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80388" y="5148511"/>
            <a:ext cx="973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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অবদান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78035" y="581618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672" y="1615131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অর্থ কী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এনালগ শাসন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ইলেকট্রিক শাসন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শাসন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672" y="2790075"/>
            <a:ext cx="948652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মূল বিষয় কী?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সুবিচার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ব্যাবস্থায়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জীবনে জটিলতা সৃষ্টি করা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527" y="4327162"/>
            <a:ext cx="948652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কেন্দ্রের কাজ কী?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 সেবা স্বপ্ল সময়ে পাওয়া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সকল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সেবা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খরচে 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সকল সেবা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ঝামেলাহীনভাবে পাওয়া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সবগুলো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26196" y="5249964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Oval 9"/>
          <p:cNvSpPr/>
          <p:nvPr/>
        </p:nvSpPr>
        <p:spPr>
          <a:xfrm>
            <a:off x="8735031" y="3265491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Oval 10"/>
          <p:cNvSpPr/>
          <p:nvPr/>
        </p:nvSpPr>
        <p:spPr>
          <a:xfrm>
            <a:off x="8680643" y="2091322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8290" y="1108046"/>
            <a:ext cx="3820765" cy="4957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 এখানে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598" y="5160886"/>
            <a:ext cx="1076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 কী কী সরকারি সেবা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প্রস্তুত করে আনবে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205" y="1959034"/>
            <a:ext cx="6553200" cy="294500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127965" y="1452189"/>
            <a:ext cx="3048000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188" y="2271124"/>
            <a:ext cx="1364672" cy="1519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77389" y="1230600"/>
            <a:ext cx="6927219" cy="7921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/>
          <a:stretch/>
        </p:blipFill>
        <p:spPr>
          <a:xfrm>
            <a:off x="2578195" y="2061398"/>
            <a:ext cx="6926413" cy="38757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571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lay 7"/>
          <p:cNvSpPr/>
          <p:nvPr/>
        </p:nvSpPr>
        <p:spPr>
          <a:xfrm rot="16200000">
            <a:off x="1019504" y="1192152"/>
            <a:ext cx="4821923" cy="4704305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 rot="16200000">
            <a:off x="6283192" y="1253399"/>
            <a:ext cx="4821922" cy="4581808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056" y="1641752"/>
            <a:ext cx="1313646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50555" y="3203779"/>
            <a:ext cx="4789089" cy="25751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৯ম-১০ম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প্রথম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 সেপ্টেম্বর</a:t>
            </a:r>
            <a:r>
              <a:rPr lang="bn-IN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২০১৯খ্রি: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3253" y="771837"/>
            <a:ext cx="844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88802" y="708934"/>
            <a:ext cx="2717442" cy="6825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048" y="1668975"/>
            <a:ext cx="1311615" cy="1534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6"/>
          <p:cNvSpPr txBox="1"/>
          <p:nvPr/>
        </p:nvSpPr>
        <p:spPr>
          <a:xfrm>
            <a:off x="1023725" y="3588096"/>
            <a:ext cx="470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</p:spTree>
    <p:extLst>
      <p:ext uri="{BB962C8B-B14F-4D97-AF65-F5344CB8AC3E}">
        <p14:creationId xmlns:p14="http://schemas.microsoft.com/office/powerpoint/2010/main" val="89858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3AABAE-422E-4019-9251-7B1B7A909599}"/>
              </a:ext>
            </a:extLst>
          </p:cNvPr>
          <p:cNvSpPr txBox="1"/>
          <p:nvPr/>
        </p:nvSpPr>
        <p:spPr>
          <a:xfrm>
            <a:off x="2726049" y="5066091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95142"/>
              </p:ext>
            </p:extLst>
          </p:nvPr>
        </p:nvGraphicFramePr>
        <p:xfrm>
          <a:off x="4859716" y="2622114"/>
          <a:ext cx="2855912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Packager Shell Object" showAsIcon="1" r:id="rId3" imgW="960840" imgH="437760" progId="Package">
                  <p:embed/>
                </p:oleObj>
              </mc:Choice>
              <mc:Fallback>
                <p:oleObj name="Packager Shell Object" showAsIcon="1" r:id="rId3" imgW="960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9716" y="2622114"/>
                        <a:ext cx="2855912" cy="130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2821" y="1160817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3AABAE-422E-4019-9251-7B1B7A909599}"/>
              </a:ext>
            </a:extLst>
          </p:cNvPr>
          <p:cNvSpPr txBox="1"/>
          <p:nvPr/>
        </p:nvSpPr>
        <p:spPr>
          <a:xfrm>
            <a:off x="2726049" y="5083779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2950199"/>
            <a:ext cx="6802581" cy="2928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67801" y="2119202"/>
            <a:ext cx="4982659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 ও বাংলাদেশ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7436" y="1225889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48189" y="1398746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78181" y="2329454"/>
            <a:ext cx="9130145" cy="26891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04813" indent="-404813"/>
            <a:r>
              <a:rPr lang="bn-IN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BD" sz="36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4813" indent="-404813"/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সমুহ বর্ণনা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এর অবদান ব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343" y="4980913"/>
            <a:ext cx="10335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অর্থ হল ইলেক্ট্রনিক শাসন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 ও প্রক্রিয়ায়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ইলেক্ট্রনিক বা ডিজিটাল পদ্ধতির প্রয়োগই হচ্ছে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dexd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7795" y="1974218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dexdddd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655" y="1974218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8410" y="1001201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ছবিদুটি লক্ষ 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3AABAE-422E-4019-9251-7B1B7A909599}"/>
              </a:ext>
            </a:extLst>
          </p:cNvPr>
          <p:cNvSpPr txBox="1"/>
          <p:nvPr/>
        </p:nvSpPr>
        <p:spPr>
          <a:xfrm>
            <a:off x="2344671" y="981751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ছবিদুটিতে কী ধরনের পার্থক্য দেখছো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4353" y="4216535"/>
            <a:ext cx="4105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শাসন ব্যবস্থা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109855" y="4202077"/>
            <a:ext cx="4105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এনালগ শাসন ব্যবস্থা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93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90513" y="900525"/>
            <a:ext cx="2963751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990" y="5050511"/>
            <a:ext cx="7952417" cy="584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92687"/>
            <a:ext cx="5333999" cy="31137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3228" y="759667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বিতে কী </a:t>
            </a:r>
            <a:r>
              <a:rPr lang="bn-BD" sz="41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bn-IN" sz="412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228" y="4278985"/>
            <a:ext cx="446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2478" y="4299017"/>
            <a:ext cx="437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ফলাফল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628" y="5008370"/>
            <a:ext cx="1131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এসএমএসের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1" name="Picture 4" descr="imageshn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3927" y="1888439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2287816" y="1933368"/>
            <a:ext cx="3657600" cy="2286000"/>
            <a:chOff x="3117273" y="1806680"/>
            <a:chExt cx="4437838" cy="236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2"/>
            <a:stretch/>
          </p:blipFill>
          <p:spPr>
            <a:xfrm>
              <a:off x="3117273" y="1834056"/>
              <a:ext cx="1237438" cy="233616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3" descr="indexm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4711" y="1806680"/>
              <a:ext cx="3200400" cy="2345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3228" y="759667"/>
            <a:ext cx="898134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বিতে কী </a:t>
            </a:r>
            <a:r>
              <a:rPr lang="bn-BD" sz="41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bn-IN" sz="412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228" y="4278985"/>
            <a:ext cx="446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3927" y="4296906"/>
            <a:ext cx="437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036" y="5008370"/>
            <a:ext cx="9656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কম্পিউটারের মাধ্যমে অন-লাইনে 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indexl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5391" y="1708424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4" b="11949"/>
          <a:stretch/>
        </p:blipFill>
        <p:spPr>
          <a:xfrm>
            <a:off x="2210186" y="1708423"/>
            <a:ext cx="3657600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6269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490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RUKUNUZZAMAN</dc:creator>
  <cp:lastModifiedBy>MD. RUKUNUZZAMAN</cp:lastModifiedBy>
  <cp:revision>339</cp:revision>
  <dcterms:created xsi:type="dcterms:W3CDTF">2019-08-06T20:52:53Z</dcterms:created>
  <dcterms:modified xsi:type="dcterms:W3CDTF">2019-10-19T19:34:21Z</dcterms:modified>
</cp:coreProperties>
</file>