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30D2-2EAE-4E33-86FF-86A379628F1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DC48-998B-47D6-BCE1-B4A93C2F0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30D2-2EAE-4E33-86FF-86A379628F1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DC48-998B-47D6-BCE1-B4A93C2F0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30D2-2EAE-4E33-86FF-86A379628F1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DC48-998B-47D6-BCE1-B4A93C2F0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30D2-2EAE-4E33-86FF-86A379628F1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DC48-998B-47D6-BCE1-B4A93C2F0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30D2-2EAE-4E33-86FF-86A379628F1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DC48-998B-47D6-BCE1-B4A93C2F0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30D2-2EAE-4E33-86FF-86A379628F1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DC48-998B-47D6-BCE1-B4A93C2F0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30D2-2EAE-4E33-86FF-86A379628F1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DC48-998B-47D6-BCE1-B4A93C2F0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30D2-2EAE-4E33-86FF-86A379628F1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DC48-998B-47D6-BCE1-B4A93C2F0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30D2-2EAE-4E33-86FF-86A379628F1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DC48-998B-47D6-BCE1-B4A93C2F0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30D2-2EAE-4E33-86FF-86A379628F1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DC48-998B-47D6-BCE1-B4A93C2F0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30D2-2EAE-4E33-86FF-86A379628F1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DC48-998B-47D6-BCE1-B4A93C2F0D16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8D30D2-2EAE-4E33-86FF-86A379628F1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652DC48-998B-47D6-BCE1-B4A93C2F0D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Horizontal Scroll 1"/>
          <p:cNvSpPr/>
          <p:nvPr/>
        </p:nvSpPr>
        <p:spPr>
          <a:xfrm>
            <a:off x="2209800" y="533400"/>
            <a:ext cx="4953000" cy="8382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57350"/>
            <a:ext cx="822960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2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7-Point Star 1"/>
          <p:cNvSpPr/>
          <p:nvPr/>
        </p:nvSpPr>
        <p:spPr>
          <a:xfrm>
            <a:off x="2819400" y="1905000"/>
            <a:ext cx="3200400" cy="2819400"/>
          </a:xfrm>
          <a:prstGeom prst="star7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ইউনিয়ন পরিষদের কার্যাবলি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124200" y="1447800"/>
            <a:ext cx="25146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আইন</a:t>
            </a:r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শৃঙ্খলা রক্ষা 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638800" y="2209800"/>
            <a:ext cx="3200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গ্রাম প্রতিরক্ষা বাহিনী গঠন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867400" y="3429000"/>
            <a:ext cx="29718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জরিপ ও রাজস্ব সংক্রান্ত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81600" y="4724400"/>
            <a:ext cx="24384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সালিশি আদালত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9200" y="4648200"/>
            <a:ext cx="25146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রাস্তাঘাট নির্মাণ 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2000" y="3352800"/>
            <a:ext cx="21336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বৃক্ষরোপণ 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7200" y="2209800"/>
            <a:ext cx="26670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পানি সরবরাহ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50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05200" y="3810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587758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ইউনিয়ন পরিষদের কার্যাবলি বর্ণনা কর 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725" y="1209675"/>
            <a:ext cx="440055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50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" y="237364"/>
            <a:ext cx="8801100" cy="64492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62400" y="4572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3055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ইউনিয়ন পরিষদের চেয়ারম্যান হতে হলে তার বয়স হবে কমপক্ষে-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9151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 ১৮ বছর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2700" y="1905000"/>
            <a:ext cx="1638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২১ বছর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19151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২৫ বছর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19151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৩০ বছর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6009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ইউনিয়ন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পরিষদের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328678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জনস্বাস্থ্য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1850" y="3286780"/>
            <a:ext cx="2038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শিক্ষামূলক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2600" y="32867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iii.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উন্নয়নমূলক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3896380"/>
            <a:ext cx="2686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সঠক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45821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i ও ii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8400" y="458218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ii ও iii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4572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i ও iii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77000" y="45059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i, ii ও iii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066800" y="5715000"/>
            <a:ext cx="230505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66800" y="5715000"/>
            <a:ext cx="230505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66800" y="5715000"/>
            <a:ext cx="230505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867400" y="5715000"/>
            <a:ext cx="230505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867400" y="5715000"/>
            <a:ext cx="230505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848350" y="5715000"/>
            <a:ext cx="230505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33400" y="5715000"/>
            <a:ext cx="34290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ধন্যবাদ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029200" y="5715000"/>
            <a:ext cx="33528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ধন্যবাদ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50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00200" y="57912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পৌরসভার গঠন ও কার্যাবলি বাড়ি থেকে লিখে আনবে।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743896"/>
            <a:ext cx="5463445" cy="463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50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00"/>
            <a:ext cx="7391400" cy="35051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2800" y="51816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50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p Ribbon 1"/>
          <p:cNvSpPr/>
          <p:nvPr/>
        </p:nvSpPr>
        <p:spPr>
          <a:xfrm>
            <a:off x="2667000" y="533400"/>
            <a:ext cx="3657600" cy="990600"/>
          </a:xfrm>
          <a:prstGeom prst="ribbon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4191000"/>
            <a:ext cx="358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মোছাঃ মমতাজ পারভীন </a:t>
            </a:r>
          </a:p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প্রভাষক, পৌরনীতি ও সুশাসন </a:t>
            </a:r>
          </a:p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দৌলতপুর ডিগ্রি কলেজ </a:t>
            </a:r>
          </a:p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বেলচুচি, সিরাজগঞ্জ।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4280118"/>
            <a:ext cx="3276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পৌরনীতি ও সুশাসন </a:t>
            </a:r>
          </a:p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পত্রঃ প্রথম </a:t>
            </a:r>
          </a:p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ষষ্ঠ </a:t>
            </a:r>
          </a:p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 ৩,৪।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249" y="1824925"/>
            <a:ext cx="1795951" cy="22898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824925"/>
            <a:ext cx="1828799" cy="228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50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67000" y="4572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চিত্রটি লক্ষ্য কর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14400" y="1295400"/>
            <a:ext cx="7239000" cy="5051286"/>
            <a:chOff x="1066800" y="1295400"/>
            <a:chExt cx="7239000" cy="505128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800" y="1295400"/>
              <a:ext cx="7239000" cy="5051286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1143000" y="1714500"/>
              <a:ext cx="4038600" cy="3429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4650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47800" y="2438400"/>
            <a:ext cx="609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ইউনিয়ন পরিষদ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50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533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2438400" y="1524000"/>
            <a:ext cx="4191000" cy="990600"/>
          </a:xfrm>
          <a:prstGeom prst="downArrowCallout">
            <a:avLst>
              <a:gd name="adj1" fmla="val 77272"/>
              <a:gd name="adj2" fmla="val 38636"/>
              <a:gd name="adj3" fmla="val 25000"/>
              <a:gd name="adj4" fmla="val 6497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শেষে শিক্ষার্থীরা--- 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3276600"/>
            <a:ext cx="5715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ইউনিয়ন পরিষদের গঠন বলতে পারবে; </a:t>
            </a:r>
          </a:p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ইউনিয়ন পরিষদের উদ্দেশ্য ব্যাখ্যা করতে পারবে;</a:t>
            </a:r>
          </a:p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ইউনিয়ন পরিষদের কার্যাবলি বর্ণনা করতে পারবে।  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19200" y="4991100"/>
            <a:ext cx="6400800" cy="6477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33800" y="1120914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2249269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শেষে শিক্ষার্থীরা---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524000" y="3568005"/>
            <a:ext cx="6019800" cy="168979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ইউনিয়ন পরিষদ গঠনের উদ্দেশ্য বলতে পারবে;</a:t>
            </a:r>
          </a:p>
          <a:p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ইউনিয়ন পরিষদের গঠন ব্যাখ্যা করতে পারবে; </a:t>
            </a:r>
          </a:p>
          <a:p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ইউনিয়ন পরিষদের কার্যাবলি ব্যাখ্যা করতে পারবে। </a:t>
            </a:r>
          </a:p>
        </p:txBody>
      </p:sp>
    </p:spTree>
    <p:extLst>
      <p:ext uri="{BB962C8B-B14F-4D97-AF65-F5344CB8AC3E}">
        <p14:creationId xmlns:p14="http://schemas.microsoft.com/office/powerpoint/2010/main" val="154650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Quad Arrow 1"/>
          <p:cNvSpPr/>
          <p:nvPr/>
        </p:nvSpPr>
        <p:spPr>
          <a:xfrm>
            <a:off x="2743200" y="1371600"/>
            <a:ext cx="3429000" cy="3352800"/>
          </a:xfrm>
          <a:prstGeom prst="quad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ইউনিয়ন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পরিষদ</a:t>
            </a:r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গঠনের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895600" y="838200"/>
            <a:ext cx="3200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গ্রাম বা পল্লির সৌন্দর্য বৃদ্ধি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2590800"/>
            <a:ext cx="2362200" cy="838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স্ব-শাসন ও সুশাসন প্রতিষ্ঠা করা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72200" y="2590800"/>
            <a:ext cx="25908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গণসচেতনতার বিকাশ ঘটানো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67000" y="4724400"/>
            <a:ext cx="35814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শাসন ব্যবস্থার বিকেন্দ্রীকরণ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50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05200" y="3810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580138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ইউনিয়ন পরিষদ গঠনের দুটি উদ্দেশ্য বল।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937" y="1328737"/>
            <a:ext cx="3286125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50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62200" y="1120914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ইউনিয়ন পরিষদের গঠন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86000"/>
            <a:ext cx="7696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গ্রামকেন্দ্রিক স্থানীয় স্বায়ত্বশাসন এর সর্বনিম্ন স্তর হলো ইউনিয়ন পরিষদ। ২০০৯ আইন অনুযায়ী প্রতিটি ইউনিয়ন পরিষদ ৯টি ওয়ার্ডে বিভক্ত। প্রতিটি ওয়ার্ডে একজন করে মোট ৯ জন নির্বাচিত সদষ্য থাকেন। এছাড়া প্রতি তিন ওয়ার্ডে একজন করে মোট তিনজন নির্বাচিত মহিলা সদস্য থাকেন। ইউনিয়ন পরিষদের সর্বময়কর্তা  এর চেয়ারম্যান। এছারা দাপ্তরিক কাজের জন্য সরকার নিযুক্ত একজন সচিব থাকেন।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50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429000" y="3810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587758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ইউনিয়ন পরিষদের গঠন ব্যাখ্যা কর।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962" y="1133475"/>
            <a:ext cx="4410075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50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630</TotalTime>
  <Words>333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Spring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55</cp:revision>
  <dcterms:created xsi:type="dcterms:W3CDTF">2019-09-13T15:02:58Z</dcterms:created>
  <dcterms:modified xsi:type="dcterms:W3CDTF">2019-09-26T14:15:00Z</dcterms:modified>
</cp:coreProperties>
</file>