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82" r:id="rId4"/>
    <p:sldId id="256" r:id="rId5"/>
    <p:sldId id="260" r:id="rId6"/>
    <p:sldId id="261" r:id="rId7"/>
    <p:sldId id="262" r:id="rId8"/>
    <p:sldId id="263" r:id="rId9"/>
    <p:sldId id="259" r:id="rId10"/>
    <p:sldId id="278" r:id="rId11"/>
    <p:sldId id="274" r:id="rId12"/>
    <p:sldId id="275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871" autoAdjust="0"/>
  </p:normalViewPr>
  <p:slideViewPr>
    <p:cSldViewPr>
      <p:cViewPr varScale="1">
        <p:scale>
          <a:sx n="61" d="100"/>
          <a:sy n="61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3405F-C114-4E4D-8D55-89D32D3F9E48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D32-A8E5-4C11-9CA0-6519D91DC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25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1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D32-A8E5-4C11-9CA0-6519D91DC94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43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Thise</a:t>
            </a:r>
            <a:r>
              <a:rPr lang="en-US" dirty="0" smtClean="0"/>
              <a:t> video will be</a:t>
            </a:r>
            <a:r>
              <a:rPr lang="en-US" baseline="0" dirty="0" smtClean="0"/>
              <a:t> shown for students mental preparation, to </a:t>
            </a:r>
            <a:r>
              <a:rPr lang="en-US" baseline="0" dirty="0" err="1" smtClean="0"/>
              <a:t>practise</a:t>
            </a:r>
            <a:r>
              <a:rPr lang="en-US" baseline="0" dirty="0" smtClean="0"/>
              <a:t> conversation.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D32-A8E5-4C11-9CA0-6519D91DC94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42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will</a:t>
            </a:r>
            <a:r>
              <a:rPr lang="en-US" baseline="0" dirty="0" smtClean="0"/>
              <a:t> try to elicit the answer from the SS then he/she will give feedback by animation.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D32-A8E5-4C11-9CA0-6519D91DC94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85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will</a:t>
            </a:r>
            <a:r>
              <a:rPr lang="en-US" baseline="0" dirty="0" smtClean="0"/>
              <a:t> try to elicit the answer from the SS then he/she will give feedback by animation.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D32-A8E5-4C11-9CA0-6519D91DC94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36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SS  will only follow the</a:t>
            </a:r>
            <a:r>
              <a:rPr lang="en-US" baseline="0" dirty="0" smtClean="0"/>
              <a:t> conversation.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D32-A8E5-4C11-9CA0-6519D91DC9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Teacher can ask 2/3 pairs infornt</a:t>
            </a:r>
            <a:r>
              <a:rPr lang="en-US" baseline="0" dirty="0" smtClean="0"/>
              <a:t> of class for </a:t>
            </a:r>
            <a:r>
              <a:rPr lang="en-US" baseline="0" dirty="0" err="1" smtClean="0"/>
              <a:t>practise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D32-A8E5-4C11-9CA0-6519D91DC9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5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After showing the meaning teacher will</a:t>
            </a:r>
            <a:r>
              <a:rPr lang="en-US" baseline="0" dirty="0" smtClean="0"/>
              <a:t> show the picture and asked the learners to make sentence then he/she will give feedback.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D32-A8E5-4C11-9CA0-6519D91DC9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5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can ask 2/3 pairs infornt</a:t>
            </a:r>
            <a:r>
              <a:rPr lang="en-US" baseline="0" dirty="0" smtClean="0"/>
              <a:t> of class for </a:t>
            </a:r>
            <a:r>
              <a:rPr lang="en-US" baseline="0" dirty="0" err="1" smtClean="0"/>
              <a:t>practise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D32-A8E5-4C11-9CA0-6519D91DC9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9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y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685800"/>
            <a:ext cx="371475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097" name="WordArt 1"/>
          <p:cNvSpPr>
            <a:spLocks noChangeArrowheads="1" noChangeShapeType="1" noTextEdit="1"/>
          </p:cNvSpPr>
          <p:nvPr/>
        </p:nvSpPr>
        <p:spPr bwMode="auto">
          <a:xfrm>
            <a:off x="228600" y="3886200"/>
            <a:ext cx="8458200" cy="15335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1777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Welcome to my Student</a:t>
            </a:r>
            <a:endParaRPr lang="en-US" sz="1777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5105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Pair works</a:t>
            </a:r>
            <a:endParaRPr lang="en-US" sz="3200" b="1" dirty="0"/>
          </a:p>
        </p:txBody>
      </p:sp>
      <p:pic>
        <p:nvPicPr>
          <p:cNvPr id="3" name="Picture 2" descr="saad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33600"/>
            <a:ext cx="5638800" cy="2514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495800" y="5410200"/>
            <a:ext cx="4343400" cy="1143000"/>
          </a:xfrm>
          <a:prstGeom prst="wedgeRoundRectCallout">
            <a:avLst>
              <a:gd name="adj1" fmla="val -75187"/>
              <a:gd name="adj2" fmla="val -1775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Hi, </a:t>
            </a:r>
            <a:r>
              <a:rPr lang="en-US" sz="2400" b="1" dirty="0" err="1" smtClean="0">
                <a:solidFill>
                  <a:srgbClr val="002060"/>
                </a:solidFill>
              </a:rPr>
              <a:t>Saad</a:t>
            </a:r>
            <a:r>
              <a:rPr lang="en-US" sz="2400" b="1" dirty="0" smtClean="0">
                <a:solidFill>
                  <a:srgbClr val="002060"/>
                </a:solidFill>
              </a:rPr>
              <a:t> ! You look very happy today.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81000" y="5410200"/>
            <a:ext cx="4800600" cy="1143000"/>
          </a:xfrm>
          <a:prstGeom prst="wedgeRoundRectCallout">
            <a:avLst>
              <a:gd name="adj1" fmla="val 66786"/>
              <a:gd name="adj2" fmla="val -1728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 have won a lottery, so I am very happy today.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419600" y="5334000"/>
            <a:ext cx="4419600" cy="1219200"/>
          </a:xfrm>
          <a:prstGeom prst="wedgeRoundRectCallout">
            <a:avLst>
              <a:gd name="adj1" fmla="val -72369"/>
              <a:gd name="adj2" fmla="val -1597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Oh, great ! Congratulations !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81000" y="5410200"/>
            <a:ext cx="4495800" cy="1143000"/>
          </a:xfrm>
          <a:prstGeom prst="wedgeRoundRectCallout">
            <a:avLst>
              <a:gd name="adj1" fmla="val 73836"/>
              <a:gd name="adj2" fmla="val -16877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Thanks, See you again.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143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Go to section B2 then answer the following questions by conversations in pairs. </a:t>
            </a:r>
            <a:r>
              <a:rPr lang="en-US" sz="2400" b="1" dirty="0" smtClean="0">
                <a:solidFill>
                  <a:srgbClr val="0070C0"/>
                </a:solidFill>
              </a:rPr>
              <a:t>One is done for you.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798" y="5329847"/>
            <a:ext cx="572906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The other meaning of </a:t>
            </a:r>
            <a:r>
              <a:rPr lang="en-US" sz="2800" b="1" dirty="0" smtClean="0">
                <a:solidFill>
                  <a:srgbClr val="C00000"/>
                </a:solidFill>
              </a:rPr>
              <a:t>‘Hit’ </a:t>
            </a:r>
            <a:r>
              <a:rPr lang="en-US" sz="2800" b="1" dirty="0" smtClean="0">
                <a:solidFill>
                  <a:srgbClr val="0070C0"/>
                </a:solidFill>
              </a:rPr>
              <a:t>is  ‘to beat somebody.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304" y="4442254"/>
            <a:ext cx="556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She is beating the noughty boy.</a:t>
            </a:r>
            <a:endParaRPr lang="en-US" sz="2800" b="1" dirty="0"/>
          </a:p>
        </p:txBody>
      </p:sp>
      <p:pic>
        <p:nvPicPr>
          <p:cNvPr id="9" name="Picture 8" descr="nn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685975"/>
            <a:ext cx="36576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" y="277213"/>
            <a:ext cx="1638300" cy="1436179"/>
            <a:chOff x="628650" y="762000"/>
            <a:chExt cx="1600200" cy="1368615"/>
          </a:xfrm>
        </p:grpSpPr>
        <p:sp>
          <p:nvSpPr>
            <p:cNvPr id="8" name="Rectangle 7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3131684" y="575060"/>
            <a:ext cx="2286000" cy="78958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Hit</a:t>
            </a:r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61304" y="5299068"/>
            <a:ext cx="1524000" cy="101566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Meaning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(Click here)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5105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Follow the conversation.</a:t>
            </a:r>
            <a:endParaRPr lang="en-US" sz="3200" b="1" dirty="0"/>
          </a:p>
        </p:txBody>
      </p:sp>
      <p:pic>
        <p:nvPicPr>
          <p:cNvPr id="3" name="Picture 2" descr="saad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981200"/>
            <a:ext cx="5638800" cy="2514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4419600" y="5257800"/>
            <a:ext cx="4343400" cy="1143000"/>
          </a:xfrm>
          <a:prstGeom prst="wedgeRoundRectCallout">
            <a:avLst>
              <a:gd name="adj1" fmla="val -75187"/>
              <a:gd name="adj2" fmla="val -17750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Hi, </a:t>
            </a:r>
            <a:r>
              <a:rPr lang="en-US" sz="2400" b="1" dirty="0" err="1" smtClean="0">
                <a:solidFill>
                  <a:srgbClr val="002060"/>
                </a:solidFill>
              </a:rPr>
              <a:t>Saad</a:t>
            </a:r>
            <a:r>
              <a:rPr lang="en-US" sz="2400" b="1" dirty="0" smtClean="0">
                <a:solidFill>
                  <a:srgbClr val="002060"/>
                </a:solidFill>
              </a:rPr>
              <a:t> ! Why didn’t you come to school last week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" y="5257800"/>
            <a:ext cx="4800600" cy="1143000"/>
          </a:xfrm>
          <a:prstGeom prst="wedgeRoundRectCallout">
            <a:avLst>
              <a:gd name="adj1" fmla="val 66786"/>
              <a:gd name="adj2" fmla="val -17282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 had the flu. I was in bed most of the time.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343400" y="5257800"/>
            <a:ext cx="4419600" cy="1219200"/>
          </a:xfrm>
          <a:prstGeom prst="wedgeRoundRectCallout">
            <a:avLst>
              <a:gd name="adj1" fmla="val -72369"/>
              <a:gd name="adj2" fmla="val -15977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Oh, I am sorry to hear that. How do you feel now ?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5257800"/>
            <a:ext cx="4495800" cy="1143000"/>
          </a:xfrm>
          <a:prstGeom prst="wedgeRoundRectCallout">
            <a:avLst>
              <a:gd name="adj1" fmla="val 73836"/>
              <a:gd name="adj2" fmla="val -16877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 am all right now. Thanks.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0668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Now go to section B. read the conversation (ii) and (iii) then practise in pairs.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4136571" cy="28599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loud Callout 2"/>
          <p:cNvSpPr/>
          <p:nvPr/>
        </p:nvSpPr>
        <p:spPr>
          <a:xfrm>
            <a:off x="5791200" y="609600"/>
            <a:ext cx="2819400" cy="2133600"/>
          </a:xfrm>
          <a:prstGeom prst="cloudCallout">
            <a:avLst>
              <a:gd name="adj1" fmla="val -91186"/>
              <a:gd name="adj2" fmla="val 53269"/>
            </a:avLst>
          </a:prstGeom>
          <a:noFill/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4648200"/>
            <a:ext cx="7162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Make a short conversation with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your friend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about she/he has got GPA 5.00 in JSC examination 2014.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2133600" y="2514600"/>
            <a:ext cx="4572000" cy="1524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THE END</a:t>
            </a:r>
            <a:endParaRPr lang="en-US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Up Ribbon 1"/>
          <p:cNvSpPr/>
          <p:nvPr/>
        </p:nvSpPr>
        <p:spPr>
          <a:xfrm>
            <a:off x="1676400" y="457200"/>
            <a:ext cx="5867400" cy="1066800"/>
          </a:xfrm>
          <a:prstGeom prst="ellipseRibbon2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Elephant" pitchFamily="18" charset="0"/>
                <a:cs typeface="Times New Roman" pitchFamily="18" charset="0"/>
              </a:rPr>
              <a:t>IDENTITY</a:t>
            </a:r>
            <a:endParaRPr lang="en-US" sz="3200" dirty="0">
              <a:solidFill>
                <a:srgbClr val="0070C0"/>
              </a:solidFill>
              <a:latin typeface="Elephant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81200"/>
            <a:ext cx="6858000" cy="1692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Mohammad Sharif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Hossen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Mozumder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Asst. Teacher in English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Bataichhari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School  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Barura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Cumilla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886200"/>
            <a:ext cx="5791200" cy="1692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Lesson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ENGLISH FOR TODAY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CLASS : SIX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UNI – 16    </a:t>
            </a:r>
          </a:p>
        </p:txBody>
      </p:sp>
      <p:pic>
        <p:nvPicPr>
          <p:cNvPr id="5" name="Picture 4" descr="v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038600"/>
            <a:ext cx="858253" cy="1371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362200"/>
            <a:ext cx="5181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Let’s  watch  a video clip</a:t>
            </a:r>
            <a:endParaRPr lang="en-US" sz="2800" b="1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42286"/>
              </p:ext>
            </p:extLst>
          </p:nvPr>
        </p:nvGraphicFramePr>
        <p:xfrm>
          <a:off x="4419600" y="3048000"/>
          <a:ext cx="1676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48000"/>
                        <a:ext cx="1676400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2133600" y="3276600"/>
            <a:ext cx="21336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0" y="4572000"/>
            <a:ext cx="640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What do we say to hear something good.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324100" y="4425487"/>
            <a:ext cx="4800600" cy="990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 w="28575"/>
                <a:solidFill>
                  <a:schemeClr val="accent4"/>
                </a:solidFill>
              </a:rPr>
              <a:t>Congratulation</a:t>
            </a:r>
            <a:endParaRPr lang="en-US" sz="4000" b="1" dirty="0">
              <a:ln w="28575"/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Look at the picture and talk with your partner what do we say to hear good news.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0292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Hurrah ! We have got GPA 5.00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562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Congratulations to you !  You have well done !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63987"/>
            <a:ext cx="6019800" cy="3365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Look at the picture and talk with your partner what do we say to hear sad / bad news.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1054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Alas !  </a:t>
            </a:r>
            <a:r>
              <a:rPr lang="en-US" sz="3200" b="1" dirty="0" err="1" smtClean="0">
                <a:solidFill>
                  <a:srgbClr val="0070C0"/>
                </a:solidFill>
              </a:rPr>
              <a:t>Mahadi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has died.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638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That’s hard luck !  We are sorry to hear that.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4495800" cy="3276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143000"/>
            <a:ext cx="6781800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Lesson declaration</a:t>
            </a:r>
          </a:p>
          <a:p>
            <a:pPr algn="ctr"/>
            <a:r>
              <a:rPr lang="en-US" sz="2800" b="1" dirty="0" smtClean="0">
                <a:solidFill>
                  <a:srgbClr val="00B0F0"/>
                </a:solidFill>
              </a:rPr>
              <a:t>So, Today </a:t>
            </a:r>
            <a:r>
              <a:rPr lang="en-US" sz="2800" b="1" dirty="0" smtClean="0">
                <a:solidFill>
                  <a:srgbClr val="00B0F0"/>
                </a:solidFill>
              </a:rPr>
              <a:t>is our lesson…..</a:t>
            </a:r>
            <a:endParaRPr lang="en-US" sz="2800" b="1" dirty="0" smtClean="0">
              <a:solidFill>
                <a:srgbClr val="00B0F0"/>
              </a:solidFill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609600" y="2438400"/>
            <a:ext cx="7924800" cy="2171700"/>
          </a:xfrm>
          <a:prstGeom prst="round2Diag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Congratulations ! Well done !</a:t>
            </a:r>
            <a:endParaRPr lang="en-US" sz="4800" dirty="0" smtClean="0">
              <a:solidFill>
                <a:srgbClr val="7030A0"/>
              </a:solidFill>
            </a:endParaRPr>
          </a:p>
          <a:p>
            <a:pPr algn="ctr"/>
            <a:r>
              <a:rPr lang="en-US" sz="4000" b="1" dirty="0" smtClean="0">
                <a:solidFill>
                  <a:srgbClr val="00B0F0"/>
                </a:solidFill>
              </a:rPr>
              <a:t>Lesson : 2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828800" y="685800"/>
            <a:ext cx="5638800" cy="762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62832" y="2133600"/>
            <a:ext cx="7391400" cy="3733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finishing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this lesson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will be able to-</a:t>
            </a:r>
          </a:p>
          <a:p>
            <a:endParaRPr lang="en-US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read and understand written instructions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ask and answer questions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Participate in short dialogues and conversations on familiar topics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685800"/>
            <a:ext cx="4800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Follow the conversations</a:t>
            </a:r>
            <a:endParaRPr lang="en-US" sz="3200" b="1" dirty="0"/>
          </a:p>
        </p:txBody>
      </p:sp>
      <p:pic>
        <p:nvPicPr>
          <p:cNvPr id="4" name="Picture 3" descr="IMG_0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447800"/>
            <a:ext cx="3200400" cy="230505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343400" y="4495800"/>
            <a:ext cx="4267200" cy="990600"/>
          </a:xfrm>
          <a:prstGeom prst="wedgeRoundRectCallout">
            <a:avLst>
              <a:gd name="adj1" fmla="val -62165"/>
              <a:gd name="adj2" fmla="val -19260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Hello, </a:t>
            </a:r>
            <a:r>
              <a:rPr lang="en-US" sz="2400" b="1" dirty="0" err="1" smtClean="0">
                <a:solidFill>
                  <a:srgbClr val="002060"/>
                </a:solidFill>
              </a:rPr>
              <a:t>Nahid</a:t>
            </a:r>
            <a:r>
              <a:rPr lang="en-US" sz="2400" b="1" dirty="0" smtClean="0">
                <a:solidFill>
                  <a:srgbClr val="002060"/>
                </a:solidFill>
              </a:rPr>
              <a:t> ! You look very happy today !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4800600"/>
            <a:ext cx="4191000" cy="914400"/>
          </a:xfrm>
          <a:prstGeom prst="wedgeRoundRectCallout">
            <a:avLst>
              <a:gd name="adj1" fmla="val 56919"/>
              <a:gd name="adj2" fmla="val -21750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 am happy, I just heard that I have got Golden A+.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343400" y="4495800"/>
            <a:ext cx="4267200" cy="990600"/>
          </a:xfrm>
          <a:prstGeom prst="wedgeRoundRectCallout">
            <a:avLst>
              <a:gd name="adj1" fmla="val -62889"/>
              <a:gd name="adj2" fmla="val -19596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Oh, thanks ! Congratulations !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28600" y="4800600"/>
            <a:ext cx="4191000" cy="914400"/>
          </a:xfrm>
          <a:prstGeom prst="wedgeRoundRectCallout">
            <a:avLst>
              <a:gd name="adj1" fmla="val 57551"/>
              <a:gd name="adj2" fmla="val -21204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Thanks, </a:t>
            </a:r>
            <a:r>
              <a:rPr lang="en-US" sz="2400" b="1" dirty="0" err="1" smtClean="0">
                <a:solidFill>
                  <a:srgbClr val="002060"/>
                </a:solidFill>
              </a:rPr>
              <a:t>Hridoy</a:t>
            </a:r>
            <a:r>
              <a:rPr lang="en-US" sz="2400" b="1" dirty="0" smtClean="0">
                <a:solidFill>
                  <a:srgbClr val="002060"/>
                </a:solidFill>
              </a:rPr>
              <a:t>. I can’t tell you how happy I am !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685800"/>
            <a:ext cx="434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Presentation.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029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4343400"/>
            <a:ext cx="76200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Go to section A there are three conversations. Read  and discuss them carefully , then practise the conversations in pair.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26" y="1600200"/>
            <a:ext cx="5641145" cy="251669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</TotalTime>
  <Words>533</Words>
  <Application>Microsoft Office PowerPoint</Application>
  <PresentationFormat>On-screen Show (4:3)</PresentationFormat>
  <Paragraphs>74</Paragraphs>
  <Slides>14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sharif</cp:lastModifiedBy>
  <cp:revision>93</cp:revision>
  <dcterms:created xsi:type="dcterms:W3CDTF">2006-08-16T00:00:00Z</dcterms:created>
  <dcterms:modified xsi:type="dcterms:W3CDTF">2019-10-20T15:32:40Z</dcterms:modified>
</cp:coreProperties>
</file>