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21"/>
  </p:notesMasterIdLst>
  <p:sldIdLst>
    <p:sldId id="273" r:id="rId2"/>
    <p:sldId id="280" r:id="rId3"/>
    <p:sldId id="278" r:id="rId4"/>
    <p:sldId id="274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4" r:id="rId13"/>
    <p:sldId id="265" r:id="rId14"/>
    <p:sldId id="266" r:id="rId15"/>
    <p:sldId id="270" r:id="rId16"/>
    <p:sldId id="271" r:id="rId17"/>
    <p:sldId id="272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84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7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02T10:43:10.232" idx="1">
    <p:pos x="10" y="10"/>
    <p:text/>
    <p:extLst>
      <p:ext uri="{C676402C-5697-4E1C-873F-D02D1690AC5C}">
        <p15:threadingInfo xmlns=""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E27A6-7B47-43F3-B974-F9B72AC421EA}" type="doc">
      <dgm:prSet loTypeId="urn:microsoft.com/office/officeart/2005/8/layout/radial5" loCatId="relationship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C6C7284-4D58-4C16-967E-97DAB225A997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rgbClr val="7030A0"/>
              </a:solidFill>
            </a:rPr>
            <a:t>পরিবেশ</a:t>
          </a:r>
          <a:r>
            <a:rPr lang="en-US" sz="1800" b="1" dirty="0" smtClean="0">
              <a:solidFill>
                <a:srgbClr val="7030A0"/>
              </a:solidFill>
            </a:rPr>
            <a:t> </a:t>
          </a:r>
          <a:r>
            <a:rPr lang="en-US" sz="1800" b="1" dirty="0" err="1" smtClean="0">
              <a:solidFill>
                <a:srgbClr val="7030A0"/>
              </a:solidFill>
            </a:rPr>
            <a:t>দূষণের</a:t>
          </a:r>
          <a:r>
            <a:rPr lang="en-US" sz="1800" b="1" dirty="0" smtClean="0">
              <a:solidFill>
                <a:srgbClr val="7030A0"/>
              </a:solidFill>
            </a:rPr>
            <a:t> </a:t>
          </a:r>
          <a:r>
            <a:rPr lang="en-US" sz="1800" b="1" dirty="0" err="1" smtClean="0">
              <a:solidFill>
                <a:srgbClr val="7030A0"/>
              </a:solidFill>
            </a:rPr>
            <a:t>কারণ</a:t>
          </a:r>
          <a:endParaRPr lang="en-US" sz="1800" b="1" dirty="0">
            <a:solidFill>
              <a:srgbClr val="7030A0"/>
            </a:solidFill>
          </a:endParaRPr>
        </a:p>
      </dgm:t>
    </dgm:pt>
    <dgm:pt modelId="{F0A28C0C-2062-4DF3-A32E-4FB60F50EBF7}" type="parTrans" cxnId="{35CFB868-A010-4E90-9F6E-5A76856F8B77}">
      <dgm:prSet/>
      <dgm:spPr/>
      <dgm:t>
        <a:bodyPr/>
        <a:lstStyle/>
        <a:p>
          <a:endParaRPr lang="en-US"/>
        </a:p>
      </dgm:t>
    </dgm:pt>
    <dgm:pt modelId="{486943E2-6C9E-4A52-AD4B-101CC48D7BF5}" type="sibTrans" cxnId="{35CFB868-A010-4E90-9F6E-5A76856F8B77}">
      <dgm:prSet/>
      <dgm:spPr/>
      <dgm:t>
        <a:bodyPr/>
        <a:lstStyle/>
        <a:p>
          <a:endParaRPr lang="en-US"/>
        </a:p>
      </dgm:t>
    </dgm:pt>
    <dgm:pt modelId="{6896A74C-D39D-4D6A-B48A-81AD6C964642}">
      <dgm:prSet phldrT="[Text]" custT="1"/>
      <dgm:spPr/>
      <dgm:t>
        <a:bodyPr/>
        <a:lstStyle/>
        <a:p>
          <a:r>
            <a:rPr lang="bn-IN" sz="1600" b="1" dirty="0" smtClean="0"/>
            <a:t> খাদ্য উৎপাদন </a:t>
          </a:r>
          <a:endParaRPr lang="en-US" sz="1600" b="1" dirty="0"/>
        </a:p>
      </dgm:t>
    </dgm:pt>
    <dgm:pt modelId="{C9769A89-FFF7-4749-B6C6-8D1BA4EB49EE}" type="parTrans" cxnId="{517DB66B-86FF-40B7-B87E-C38A491D40D3}">
      <dgm:prSet/>
      <dgm:spPr/>
      <dgm:t>
        <a:bodyPr/>
        <a:lstStyle/>
        <a:p>
          <a:endParaRPr lang="en-US"/>
        </a:p>
      </dgm:t>
    </dgm:pt>
    <dgm:pt modelId="{00208C5A-403A-4B24-8478-2D27478DF549}" type="sibTrans" cxnId="{517DB66B-86FF-40B7-B87E-C38A491D40D3}">
      <dgm:prSet/>
      <dgm:spPr/>
      <dgm:t>
        <a:bodyPr/>
        <a:lstStyle/>
        <a:p>
          <a:endParaRPr lang="en-US"/>
        </a:p>
      </dgm:t>
    </dgm:pt>
    <dgm:pt modelId="{B6FED34F-D735-4351-8D8B-A9F15F4D45D4}">
      <dgm:prSet phldrT="[Text]" custT="1"/>
      <dgm:spPr/>
      <dgm:t>
        <a:bodyPr/>
        <a:lstStyle/>
        <a:p>
          <a:r>
            <a:rPr lang="en-US" sz="1800" b="1" smtClean="0"/>
            <a:t> শিল্পায়ন </a:t>
          </a:r>
          <a:endParaRPr lang="en-US" sz="1800" b="1" dirty="0"/>
        </a:p>
      </dgm:t>
    </dgm:pt>
    <dgm:pt modelId="{637EA57C-32B3-491E-A0FB-FBBF6B226F9D}" type="parTrans" cxnId="{8619AE94-288B-4D87-AF85-C458E289D405}">
      <dgm:prSet/>
      <dgm:spPr/>
      <dgm:t>
        <a:bodyPr/>
        <a:lstStyle/>
        <a:p>
          <a:endParaRPr lang="en-US"/>
        </a:p>
      </dgm:t>
    </dgm:pt>
    <dgm:pt modelId="{07435CC6-2FC2-4A6B-99E5-CA4D2C4D3FB6}" type="sibTrans" cxnId="{8619AE94-288B-4D87-AF85-C458E289D405}">
      <dgm:prSet/>
      <dgm:spPr/>
      <dgm:t>
        <a:bodyPr/>
        <a:lstStyle/>
        <a:p>
          <a:endParaRPr lang="en-US"/>
        </a:p>
      </dgm:t>
    </dgm:pt>
    <dgm:pt modelId="{1649292A-46F0-4B77-8D3A-81A869772B15}">
      <dgm:prSet phldrT="[Text]" custT="1"/>
      <dgm:spPr/>
      <dgm:t>
        <a:bodyPr/>
        <a:lstStyle/>
        <a:p>
          <a:r>
            <a:rPr lang="en-US" sz="2000" b="1" smtClean="0"/>
            <a:t> </a:t>
          </a:r>
          <a:r>
            <a:rPr lang="en-US" sz="1800" b="1" smtClean="0"/>
            <a:t>জীবাশ্ম জ্বালানি </a:t>
          </a:r>
          <a:r>
            <a:rPr lang="en-US" sz="2000" b="1" smtClean="0"/>
            <a:t>ব্যবহার </a:t>
          </a:r>
          <a:endParaRPr lang="en-US" sz="2000" b="1" dirty="0"/>
        </a:p>
      </dgm:t>
    </dgm:pt>
    <dgm:pt modelId="{DE4D176B-3894-4211-888C-3D00662F14C6}" type="parTrans" cxnId="{37E10345-E3C6-416B-A2E6-68C132B9BD66}">
      <dgm:prSet/>
      <dgm:spPr/>
      <dgm:t>
        <a:bodyPr/>
        <a:lstStyle/>
        <a:p>
          <a:endParaRPr lang="en-US"/>
        </a:p>
      </dgm:t>
    </dgm:pt>
    <dgm:pt modelId="{B054A6E7-D14D-48B0-9CD3-245CF6CB1FF5}" type="sibTrans" cxnId="{37E10345-E3C6-416B-A2E6-68C132B9BD66}">
      <dgm:prSet/>
      <dgm:spPr/>
      <dgm:t>
        <a:bodyPr/>
        <a:lstStyle/>
        <a:p>
          <a:endParaRPr lang="en-US"/>
        </a:p>
      </dgm:t>
    </dgm:pt>
    <dgm:pt modelId="{19EC18BF-3279-430B-832E-152C958E72C6}">
      <dgm:prSet phldrT="[Text]" custT="1"/>
      <dgm:spPr/>
      <dgm:t>
        <a:bodyPr/>
        <a:lstStyle/>
        <a:p>
          <a:r>
            <a:rPr lang="en-US" sz="1400" b="1" smtClean="0"/>
            <a:t>জনসংখ্যা বৃদ্ধি </a:t>
          </a:r>
          <a:endParaRPr lang="en-US" sz="1400" b="1" dirty="0"/>
        </a:p>
      </dgm:t>
    </dgm:pt>
    <dgm:pt modelId="{ED634D52-CB17-4428-88C8-77DE45D05D69}" type="parTrans" cxnId="{4C33C26D-5CAB-48BB-9E65-7DC8036BA934}">
      <dgm:prSet/>
      <dgm:spPr/>
      <dgm:t>
        <a:bodyPr/>
        <a:lstStyle/>
        <a:p>
          <a:endParaRPr lang="en-US"/>
        </a:p>
      </dgm:t>
    </dgm:pt>
    <dgm:pt modelId="{C41CCD5F-5748-40FF-AC4C-8FF5B7E3A1C3}" type="sibTrans" cxnId="{4C33C26D-5CAB-48BB-9E65-7DC8036BA934}">
      <dgm:prSet/>
      <dgm:spPr/>
      <dgm:t>
        <a:bodyPr/>
        <a:lstStyle/>
        <a:p>
          <a:endParaRPr lang="en-US"/>
        </a:p>
      </dgm:t>
    </dgm:pt>
    <dgm:pt modelId="{08C5DD00-A5AE-4A53-BA81-CA1DBB1FA49C}">
      <dgm:prSet custT="1"/>
      <dgm:spPr/>
      <dgm:t>
        <a:bodyPr/>
        <a:lstStyle/>
        <a:p>
          <a:r>
            <a:rPr lang="bn-IN" sz="1600" b="0" smtClean="0"/>
            <a:t> প্রাকৃতিক সম্পদের জন্য পরিবেশ ধ্বংস</a:t>
          </a:r>
          <a:endParaRPr lang="en-US" sz="1600" b="0" dirty="0"/>
        </a:p>
      </dgm:t>
    </dgm:pt>
    <dgm:pt modelId="{05F44B09-D320-4EC8-9B24-3ACC87BC517C}" type="parTrans" cxnId="{17DC38CB-1975-4192-8F14-9F936E8ACB07}">
      <dgm:prSet/>
      <dgm:spPr/>
      <dgm:t>
        <a:bodyPr/>
        <a:lstStyle/>
        <a:p>
          <a:endParaRPr lang="en-US"/>
        </a:p>
      </dgm:t>
    </dgm:pt>
    <dgm:pt modelId="{F73541EA-0FCA-46A4-A3A1-0D54D482B9B6}" type="sibTrans" cxnId="{17DC38CB-1975-4192-8F14-9F936E8ACB07}">
      <dgm:prSet/>
      <dgm:spPr/>
      <dgm:t>
        <a:bodyPr/>
        <a:lstStyle/>
        <a:p>
          <a:endParaRPr lang="en-US"/>
        </a:p>
      </dgm:t>
    </dgm:pt>
    <dgm:pt modelId="{3386E86F-D442-4CF4-9DB2-19F1F7A99965}">
      <dgm:prSet custT="1"/>
      <dgm:spPr/>
      <dgm:t>
        <a:bodyPr/>
        <a:lstStyle/>
        <a:p>
          <a:r>
            <a:rPr lang="bn-IN" sz="1800" smtClean="0"/>
            <a:t> </a:t>
          </a:r>
          <a:r>
            <a:rPr lang="bn-IN" sz="1600" b="1" smtClean="0"/>
            <a:t>দৈনন্দিন কর্মকান্ড</a:t>
          </a:r>
          <a:endParaRPr lang="en-US" sz="1800" b="1" dirty="0"/>
        </a:p>
      </dgm:t>
    </dgm:pt>
    <dgm:pt modelId="{89FC6A4D-3EE1-462C-9445-089B0DB46EC3}" type="parTrans" cxnId="{46FBA7AA-C17A-41BE-B960-7C806E51797D}">
      <dgm:prSet/>
      <dgm:spPr/>
      <dgm:t>
        <a:bodyPr/>
        <a:lstStyle/>
        <a:p>
          <a:endParaRPr lang="en-US"/>
        </a:p>
      </dgm:t>
    </dgm:pt>
    <dgm:pt modelId="{D11B075B-FA13-435F-A54D-7FB187286B14}" type="sibTrans" cxnId="{46FBA7AA-C17A-41BE-B960-7C806E51797D}">
      <dgm:prSet/>
      <dgm:spPr/>
      <dgm:t>
        <a:bodyPr/>
        <a:lstStyle/>
        <a:p>
          <a:endParaRPr lang="en-US"/>
        </a:p>
      </dgm:t>
    </dgm:pt>
    <dgm:pt modelId="{57E45950-094D-4F7B-AE36-1C2BA4FFEC29}" type="pres">
      <dgm:prSet presAssocID="{D6CE27A6-7B47-43F3-B974-F9B72AC421E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82D7DD-09CD-4102-921F-2DE1E451C9F4}" type="pres">
      <dgm:prSet presAssocID="{EC6C7284-4D58-4C16-967E-97DAB225A997}" presName="centerShape" presStyleLbl="node0" presStyleIdx="0" presStyleCnt="1" custLinFactNeighborX="2293" custLinFactNeighborY="-1529"/>
      <dgm:spPr/>
      <dgm:t>
        <a:bodyPr/>
        <a:lstStyle/>
        <a:p>
          <a:endParaRPr lang="en-US"/>
        </a:p>
      </dgm:t>
    </dgm:pt>
    <dgm:pt modelId="{363FDA31-A1F0-40F8-A27E-BC105FC7AA73}" type="pres">
      <dgm:prSet presAssocID="{C9769A89-FFF7-4749-B6C6-8D1BA4EB49EE}" presName="parTrans" presStyleLbl="sibTrans2D1" presStyleIdx="0" presStyleCnt="6"/>
      <dgm:spPr/>
      <dgm:t>
        <a:bodyPr/>
        <a:lstStyle/>
        <a:p>
          <a:endParaRPr lang="en-US"/>
        </a:p>
      </dgm:t>
    </dgm:pt>
    <dgm:pt modelId="{F93883DD-2634-4870-8B98-9F1101024E9D}" type="pres">
      <dgm:prSet presAssocID="{C9769A89-FFF7-4749-B6C6-8D1BA4EB49EE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09B5299C-8488-457B-A6E9-B38705A918B2}" type="pres">
      <dgm:prSet presAssocID="{6896A74C-D39D-4D6A-B48A-81AD6C9646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AB2B3-FFBB-4C68-856E-982D48234DD9}" type="pres">
      <dgm:prSet presAssocID="{05F44B09-D320-4EC8-9B24-3ACC87BC517C}" presName="parTrans" presStyleLbl="sibTrans2D1" presStyleIdx="1" presStyleCnt="6"/>
      <dgm:spPr/>
      <dgm:t>
        <a:bodyPr/>
        <a:lstStyle/>
        <a:p>
          <a:endParaRPr lang="en-US"/>
        </a:p>
      </dgm:t>
    </dgm:pt>
    <dgm:pt modelId="{100D25D5-D624-4AE8-91A6-BB6F072F7309}" type="pres">
      <dgm:prSet presAssocID="{05F44B09-D320-4EC8-9B24-3ACC87BC517C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478BFD27-B5D0-4E07-86D1-A43516D78335}" type="pres">
      <dgm:prSet presAssocID="{08C5DD00-A5AE-4A53-BA81-CA1DBB1FA49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776E6-4806-4E3E-9AB7-01F2CAF42728}" type="pres">
      <dgm:prSet presAssocID="{89FC6A4D-3EE1-462C-9445-089B0DB46EC3}" presName="parTrans" presStyleLbl="sibTrans2D1" presStyleIdx="2" presStyleCnt="6"/>
      <dgm:spPr/>
      <dgm:t>
        <a:bodyPr/>
        <a:lstStyle/>
        <a:p>
          <a:endParaRPr lang="en-US"/>
        </a:p>
      </dgm:t>
    </dgm:pt>
    <dgm:pt modelId="{80316C94-BD3F-4879-AB9D-83F71CD44876}" type="pres">
      <dgm:prSet presAssocID="{89FC6A4D-3EE1-462C-9445-089B0DB46EC3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41D6E59D-CE4B-4179-9BF8-7265781F032B}" type="pres">
      <dgm:prSet presAssocID="{3386E86F-D442-4CF4-9DB2-19F1F7A9996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0AF35-E25B-453B-A240-5BB5C377D299}" type="pres">
      <dgm:prSet presAssocID="{637EA57C-32B3-491E-A0FB-FBBF6B226F9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91484C64-693B-4CBB-96E0-917A5EFFDFC5}" type="pres">
      <dgm:prSet presAssocID="{637EA57C-32B3-491E-A0FB-FBBF6B226F9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C3D2B46-B8EF-49B4-B043-230ABC24A393}" type="pres">
      <dgm:prSet presAssocID="{B6FED34F-D735-4351-8D8B-A9F15F4D45D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7C10B-E87F-4D06-A995-946C2F81AE8C}" type="pres">
      <dgm:prSet presAssocID="{DE4D176B-3894-4211-888C-3D00662F14C6}" presName="parTrans" presStyleLbl="sibTrans2D1" presStyleIdx="4" presStyleCnt="6"/>
      <dgm:spPr/>
      <dgm:t>
        <a:bodyPr/>
        <a:lstStyle/>
        <a:p>
          <a:endParaRPr lang="en-US"/>
        </a:p>
      </dgm:t>
    </dgm:pt>
    <dgm:pt modelId="{41388E87-FCF0-43E3-BB0C-BE7F4F89DA94}" type="pres">
      <dgm:prSet presAssocID="{DE4D176B-3894-4211-888C-3D00662F14C6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235A91A-4DE9-43D0-9CFC-1DE4C59A7A9E}" type="pres">
      <dgm:prSet presAssocID="{1649292A-46F0-4B77-8D3A-81A869772B1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3C673-FC83-4EF4-B764-4C5B9770DE86}" type="pres">
      <dgm:prSet presAssocID="{ED634D52-CB17-4428-88C8-77DE45D05D69}" presName="parTrans" presStyleLbl="sibTrans2D1" presStyleIdx="5" presStyleCnt="6"/>
      <dgm:spPr/>
      <dgm:t>
        <a:bodyPr/>
        <a:lstStyle/>
        <a:p>
          <a:endParaRPr lang="en-US"/>
        </a:p>
      </dgm:t>
    </dgm:pt>
    <dgm:pt modelId="{BF00CF21-B712-48E7-817A-31BA91164488}" type="pres">
      <dgm:prSet presAssocID="{ED634D52-CB17-4428-88C8-77DE45D05D69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F6A8C4F8-CBE0-4747-BDA1-CA456EF7DC6F}" type="pres">
      <dgm:prSet presAssocID="{19EC18BF-3279-430B-832E-152C958E72C6}" presName="node" presStyleLbl="node1" presStyleIdx="5" presStyleCnt="6" custRadScaleRad="101323" custRadScaleInc="-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7DB66B-86FF-40B7-B87E-C38A491D40D3}" srcId="{EC6C7284-4D58-4C16-967E-97DAB225A997}" destId="{6896A74C-D39D-4D6A-B48A-81AD6C964642}" srcOrd="0" destOrd="0" parTransId="{C9769A89-FFF7-4749-B6C6-8D1BA4EB49EE}" sibTransId="{00208C5A-403A-4B24-8478-2D27478DF549}"/>
    <dgm:cxn modelId="{EB91829A-8C60-41C5-984F-0E0CE9AAF88E}" type="presOf" srcId="{6896A74C-D39D-4D6A-B48A-81AD6C964642}" destId="{09B5299C-8488-457B-A6E9-B38705A918B2}" srcOrd="0" destOrd="0" presId="urn:microsoft.com/office/officeart/2005/8/layout/radial5"/>
    <dgm:cxn modelId="{D3E3793C-9CD3-48B1-8A63-BD0EA1CE6604}" type="presOf" srcId="{EC6C7284-4D58-4C16-967E-97DAB225A997}" destId="{B082D7DD-09CD-4102-921F-2DE1E451C9F4}" srcOrd="0" destOrd="0" presId="urn:microsoft.com/office/officeart/2005/8/layout/radial5"/>
    <dgm:cxn modelId="{FD095075-D3F1-4D56-BA37-D5C334BE65A0}" type="presOf" srcId="{19EC18BF-3279-430B-832E-152C958E72C6}" destId="{F6A8C4F8-CBE0-4747-BDA1-CA456EF7DC6F}" srcOrd="0" destOrd="0" presId="urn:microsoft.com/office/officeart/2005/8/layout/radial5"/>
    <dgm:cxn modelId="{AEF5B823-B370-410F-A6BB-BF0AD22EBD65}" type="presOf" srcId="{C9769A89-FFF7-4749-B6C6-8D1BA4EB49EE}" destId="{F93883DD-2634-4870-8B98-9F1101024E9D}" srcOrd="1" destOrd="0" presId="urn:microsoft.com/office/officeart/2005/8/layout/radial5"/>
    <dgm:cxn modelId="{BD1CD57A-A3C5-475D-8CDF-BFC9AB56BBF6}" type="presOf" srcId="{B6FED34F-D735-4351-8D8B-A9F15F4D45D4}" destId="{7C3D2B46-B8EF-49B4-B043-230ABC24A393}" srcOrd="0" destOrd="0" presId="urn:microsoft.com/office/officeart/2005/8/layout/radial5"/>
    <dgm:cxn modelId="{37E10345-E3C6-416B-A2E6-68C132B9BD66}" srcId="{EC6C7284-4D58-4C16-967E-97DAB225A997}" destId="{1649292A-46F0-4B77-8D3A-81A869772B15}" srcOrd="4" destOrd="0" parTransId="{DE4D176B-3894-4211-888C-3D00662F14C6}" sibTransId="{B054A6E7-D14D-48B0-9CD3-245CF6CB1FF5}"/>
    <dgm:cxn modelId="{4CD760F0-A07C-4286-A2C5-1A4DBE4CF852}" type="presOf" srcId="{89FC6A4D-3EE1-462C-9445-089B0DB46EC3}" destId="{467776E6-4806-4E3E-9AB7-01F2CAF42728}" srcOrd="0" destOrd="0" presId="urn:microsoft.com/office/officeart/2005/8/layout/radial5"/>
    <dgm:cxn modelId="{4C33C26D-5CAB-48BB-9E65-7DC8036BA934}" srcId="{EC6C7284-4D58-4C16-967E-97DAB225A997}" destId="{19EC18BF-3279-430B-832E-152C958E72C6}" srcOrd="5" destOrd="0" parTransId="{ED634D52-CB17-4428-88C8-77DE45D05D69}" sibTransId="{C41CCD5F-5748-40FF-AC4C-8FF5B7E3A1C3}"/>
    <dgm:cxn modelId="{8619AE94-288B-4D87-AF85-C458E289D405}" srcId="{EC6C7284-4D58-4C16-967E-97DAB225A997}" destId="{B6FED34F-D735-4351-8D8B-A9F15F4D45D4}" srcOrd="3" destOrd="0" parTransId="{637EA57C-32B3-491E-A0FB-FBBF6B226F9D}" sibTransId="{07435CC6-2FC2-4A6B-99E5-CA4D2C4D3FB6}"/>
    <dgm:cxn modelId="{64E541D3-52DA-4BA2-8425-D3EFB5EA078A}" type="presOf" srcId="{DE4D176B-3894-4211-888C-3D00662F14C6}" destId="{41388E87-FCF0-43E3-BB0C-BE7F4F89DA94}" srcOrd="1" destOrd="0" presId="urn:microsoft.com/office/officeart/2005/8/layout/radial5"/>
    <dgm:cxn modelId="{FCBFAD5A-7C01-4E5D-BB87-32E19FD3758A}" type="presOf" srcId="{637EA57C-32B3-491E-A0FB-FBBF6B226F9D}" destId="{91484C64-693B-4CBB-96E0-917A5EFFDFC5}" srcOrd="1" destOrd="0" presId="urn:microsoft.com/office/officeart/2005/8/layout/radial5"/>
    <dgm:cxn modelId="{17DC38CB-1975-4192-8F14-9F936E8ACB07}" srcId="{EC6C7284-4D58-4C16-967E-97DAB225A997}" destId="{08C5DD00-A5AE-4A53-BA81-CA1DBB1FA49C}" srcOrd="1" destOrd="0" parTransId="{05F44B09-D320-4EC8-9B24-3ACC87BC517C}" sibTransId="{F73541EA-0FCA-46A4-A3A1-0D54D482B9B6}"/>
    <dgm:cxn modelId="{85A3BC35-524C-43D2-801A-07CFA3C5FAFB}" type="presOf" srcId="{1649292A-46F0-4B77-8D3A-81A869772B15}" destId="{4235A91A-4DE9-43D0-9CFC-1DE4C59A7A9E}" srcOrd="0" destOrd="0" presId="urn:microsoft.com/office/officeart/2005/8/layout/radial5"/>
    <dgm:cxn modelId="{6F0C25E6-95EB-4F0A-962F-F0252A3CC3B9}" type="presOf" srcId="{ED634D52-CB17-4428-88C8-77DE45D05D69}" destId="{F6F3C673-FC83-4EF4-B764-4C5B9770DE86}" srcOrd="0" destOrd="0" presId="urn:microsoft.com/office/officeart/2005/8/layout/radial5"/>
    <dgm:cxn modelId="{0765D2D4-25C1-492F-9F18-8DB43DAC89DB}" type="presOf" srcId="{3386E86F-D442-4CF4-9DB2-19F1F7A99965}" destId="{41D6E59D-CE4B-4179-9BF8-7265781F032B}" srcOrd="0" destOrd="0" presId="urn:microsoft.com/office/officeart/2005/8/layout/radial5"/>
    <dgm:cxn modelId="{46FBA7AA-C17A-41BE-B960-7C806E51797D}" srcId="{EC6C7284-4D58-4C16-967E-97DAB225A997}" destId="{3386E86F-D442-4CF4-9DB2-19F1F7A99965}" srcOrd="2" destOrd="0" parTransId="{89FC6A4D-3EE1-462C-9445-089B0DB46EC3}" sibTransId="{D11B075B-FA13-435F-A54D-7FB187286B14}"/>
    <dgm:cxn modelId="{772BCF8F-AD5A-406A-B443-72122BF66AEF}" type="presOf" srcId="{08C5DD00-A5AE-4A53-BA81-CA1DBB1FA49C}" destId="{478BFD27-B5D0-4E07-86D1-A43516D78335}" srcOrd="0" destOrd="0" presId="urn:microsoft.com/office/officeart/2005/8/layout/radial5"/>
    <dgm:cxn modelId="{4356BB5C-654B-4F99-BAB8-B87D92667111}" type="presOf" srcId="{C9769A89-FFF7-4749-B6C6-8D1BA4EB49EE}" destId="{363FDA31-A1F0-40F8-A27E-BC105FC7AA73}" srcOrd="0" destOrd="0" presId="urn:microsoft.com/office/officeart/2005/8/layout/radial5"/>
    <dgm:cxn modelId="{56B75CE5-7EF2-487C-9CAC-D5784D1C5183}" type="presOf" srcId="{D6CE27A6-7B47-43F3-B974-F9B72AC421EA}" destId="{57E45950-094D-4F7B-AE36-1C2BA4FFEC29}" srcOrd="0" destOrd="0" presId="urn:microsoft.com/office/officeart/2005/8/layout/radial5"/>
    <dgm:cxn modelId="{23375764-8F90-4CB2-B327-B4494A9D8AFB}" type="presOf" srcId="{ED634D52-CB17-4428-88C8-77DE45D05D69}" destId="{BF00CF21-B712-48E7-817A-31BA91164488}" srcOrd="1" destOrd="0" presId="urn:microsoft.com/office/officeart/2005/8/layout/radial5"/>
    <dgm:cxn modelId="{7BE469D0-AC27-42F3-8F7D-63D46BA08816}" type="presOf" srcId="{637EA57C-32B3-491E-A0FB-FBBF6B226F9D}" destId="{3CB0AF35-E25B-453B-A240-5BB5C377D299}" srcOrd="0" destOrd="0" presId="urn:microsoft.com/office/officeart/2005/8/layout/radial5"/>
    <dgm:cxn modelId="{B023C1A5-9F1C-4F08-A3A1-126477996CDC}" type="presOf" srcId="{05F44B09-D320-4EC8-9B24-3ACC87BC517C}" destId="{100D25D5-D624-4AE8-91A6-BB6F072F7309}" srcOrd="1" destOrd="0" presId="urn:microsoft.com/office/officeart/2005/8/layout/radial5"/>
    <dgm:cxn modelId="{E39C5480-64B0-4B4E-96B6-023264723B0B}" type="presOf" srcId="{89FC6A4D-3EE1-462C-9445-089B0DB46EC3}" destId="{80316C94-BD3F-4879-AB9D-83F71CD44876}" srcOrd="1" destOrd="0" presId="urn:microsoft.com/office/officeart/2005/8/layout/radial5"/>
    <dgm:cxn modelId="{3074D744-524A-4286-944D-5DF95AFB0B0D}" type="presOf" srcId="{DE4D176B-3894-4211-888C-3D00662F14C6}" destId="{2C97C10B-E87F-4D06-A995-946C2F81AE8C}" srcOrd="0" destOrd="0" presId="urn:microsoft.com/office/officeart/2005/8/layout/radial5"/>
    <dgm:cxn modelId="{35CFB868-A010-4E90-9F6E-5A76856F8B77}" srcId="{D6CE27A6-7B47-43F3-B974-F9B72AC421EA}" destId="{EC6C7284-4D58-4C16-967E-97DAB225A997}" srcOrd="0" destOrd="0" parTransId="{F0A28C0C-2062-4DF3-A32E-4FB60F50EBF7}" sibTransId="{486943E2-6C9E-4A52-AD4B-101CC48D7BF5}"/>
    <dgm:cxn modelId="{42F6839B-82E7-426E-B949-C0509100DE19}" type="presOf" srcId="{05F44B09-D320-4EC8-9B24-3ACC87BC517C}" destId="{F69AB2B3-FFBB-4C68-856E-982D48234DD9}" srcOrd="0" destOrd="0" presId="urn:microsoft.com/office/officeart/2005/8/layout/radial5"/>
    <dgm:cxn modelId="{61BF4737-F9EF-4AA5-84F7-626B5D7AAC76}" type="presParOf" srcId="{57E45950-094D-4F7B-AE36-1C2BA4FFEC29}" destId="{B082D7DD-09CD-4102-921F-2DE1E451C9F4}" srcOrd="0" destOrd="0" presId="urn:microsoft.com/office/officeart/2005/8/layout/radial5"/>
    <dgm:cxn modelId="{FB697716-13E2-44C0-8F82-4550E8EBEC49}" type="presParOf" srcId="{57E45950-094D-4F7B-AE36-1C2BA4FFEC29}" destId="{363FDA31-A1F0-40F8-A27E-BC105FC7AA73}" srcOrd="1" destOrd="0" presId="urn:microsoft.com/office/officeart/2005/8/layout/radial5"/>
    <dgm:cxn modelId="{CE9313D1-A2E7-4A31-AF82-60621E88C7D2}" type="presParOf" srcId="{363FDA31-A1F0-40F8-A27E-BC105FC7AA73}" destId="{F93883DD-2634-4870-8B98-9F1101024E9D}" srcOrd="0" destOrd="0" presId="urn:microsoft.com/office/officeart/2005/8/layout/radial5"/>
    <dgm:cxn modelId="{CF487D4C-94EE-442F-89A5-2018AD6ACF9E}" type="presParOf" srcId="{57E45950-094D-4F7B-AE36-1C2BA4FFEC29}" destId="{09B5299C-8488-457B-A6E9-B38705A918B2}" srcOrd="2" destOrd="0" presId="urn:microsoft.com/office/officeart/2005/8/layout/radial5"/>
    <dgm:cxn modelId="{3ECE6BB4-B984-44C8-BFEF-18FB798AE5A3}" type="presParOf" srcId="{57E45950-094D-4F7B-AE36-1C2BA4FFEC29}" destId="{F69AB2B3-FFBB-4C68-856E-982D48234DD9}" srcOrd="3" destOrd="0" presId="urn:microsoft.com/office/officeart/2005/8/layout/radial5"/>
    <dgm:cxn modelId="{51DA204D-61F3-4552-8FFF-02D06249E969}" type="presParOf" srcId="{F69AB2B3-FFBB-4C68-856E-982D48234DD9}" destId="{100D25D5-D624-4AE8-91A6-BB6F072F7309}" srcOrd="0" destOrd="0" presId="urn:microsoft.com/office/officeart/2005/8/layout/radial5"/>
    <dgm:cxn modelId="{2598AE53-17EF-44B1-8C8C-A1B4F4FF6232}" type="presParOf" srcId="{57E45950-094D-4F7B-AE36-1C2BA4FFEC29}" destId="{478BFD27-B5D0-4E07-86D1-A43516D78335}" srcOrd="4" destOrd="0" presId="urn:microsoft.com/office/officeart/2005/8/layout/radial5"/>
    <dgm:cxn modelId="{D0B24464-00A5-4A00-BF23-A6DCC8BA602D}" type="presParOf" srcId="{57E45950-094D-4F7B-AE36-1C2BA4FFEC29}" destId="{467776E6-4806-4E3E-9AB7-01F2CAF42728}" srcOrd="5" destOrd="0" presId="urn:microsoft.com/office/officeart/2005/8/layout/radial5"/>
    <dgm:cxn modelId="{1662E664-3A7C-4418-84B6-6DB9E405AF92}" type="presParOf" srcId="{467776E6-4806-4E3E-9AB7-01F2CAF42728}" destId="{80316C94-BD3F-4879-AB9D-83F71CD44876}" srcOrd="0" destOrd="0" presId="urn:microsoft.com/office/officeart/2005/8/layout/radial5"/>
    <dgm:cxn modelId="{38BF9EE2-E2A0-46F7-AC5E-479C36C49023}" type="presParOf" srcId="{57E45950-094D-4F7B-AE36-1C2BA4FFEC29}" destId="{41D6E59D-CE4B-4179-9BF8-7265781F032B}" srcOrd="6" destOrd="0" presId="urn:microsoft.com/office/officeart/2005/8/layout/radial5"/>
    <dgm:cxn modelId="{4E3C003E-AAA3-4FCF-8D52-4DD94BFC373E}" type="presParOf" srcId="{57E45950-094D-4F7B-AE36-1C2BA4FFEC29}" destId="{3CB0AF35-E25B-453B-A240-5BB5C377D299}" srcOrd="7" destOrd="0" presId="urn:microsoft.com/office/officeart/2005/8/layout/radial5"/>
    <dgm:cxn modelId="{131D1BAC-57CD-4B4B-98DD-2E6BF89EDAF6}" type="presParOf" srcId="{3CB0AF35-E25B-453B-A240-5BB5C377D299}" destId="{91484C64-693B-4CBB-96E0-917A5EFFDFC5}" srcOrd="0" destOrd="0" presId="urn:microsoft.com/office/officeart/2005/8/layout/radial5"/>
    <dgm:cxn modelId="{080AE97B-10D2-4AD9-8C31-1E74F7601540}" type="presParOf" srcId="{57E45950-094D-4F7B-AE36-1C2BA4FFEC29}" destId="{7C3D2B46-B8EF-49B4-B043-230ABC24A393}" srcOrd="8" destOrd="0" presId="urn:microsoft.com/office/officeart/2005/8/layout/radial5"/>
    <dgm:cxn modelId="{1A607363-070D-4F44-83DC-52A519DE36E3}" type="presParOf" srcId="{57E45950-094D-4F7B-AE36-1C2BA4FFEC29}" destId="{2C97C10B-E87F-4D06-A995-946C2F81AE8C}" srcOrd="9" destOrd="0" presId="urn:microsoft.com/office/officeart/2005/8/layout/radial5"/>
    <dgm:cxn modelId="{95759D20-6911-4734-B38F-DF41FC64D851}" type="presParOf" srcId="{2C97C10B-E87F-4D06-A995-946C2F81AE8C}" destId="{41388E87-FCF0-43E3-BB0C-BE7F4F89DA94}" srcOrd="0" destOrd="0" presId="urn:microsoft.com/office/officeart/2005/8/layout/radial5"/>
    <dgm:cxn modelId="{8689039B-C8D3-4C14-A648-28B840F9DD58}" type="presParOf" srcId="{57E45950-094D-4F7B-AE36-1C2BA4FFEC29}" destId="{4235A91A-4DE9-43D0-9CFC-1DE4C59A7A9E}" srcOrd="10" destOrd="0" presId="urn:microsoft.com/office/officeart/2005/8/layout/radial5"/>
    <dgm:cxn modelId="{EA025C3E-E541-47E4-BC5F-9A71DA8E8A6E}" type="presParOf" srcId="{57E45950-094D-4F7B-AE36-1C2BA4FFEC29}" destId="{F6F3C673-FC83-4EF4-B764-4C5B9770DE86}" srcOrd="11" destOrd="0" presId="urn:microsoft.com/office/officeart/2005/8/layout/radial5"/>
    <dgm:cxn modelId="{6E39F684-3228-4A4E-833C-230B690B7566}" type="presParOf" srcId="{F6F3C673-FC83-4EF4-B764-4C5B9770DE86}" destId="{BF00CF21-B712-48E7-817A-31BA91164488}" srcOrd="0" destOrd="0" presId="urn:microsoft.com/office/officeart/2005/8/layout/radial5"/>
    <dgm:cxn modelId="{59F753FB-60CE-41FA-BAF3-CEC4723901B4}" type="presParOf" srcId="{57E45950-094D-4F7B-AE36-1C2BA4FFEC29}" destId="{F6A8C4F8-CBE0-4747-BDA1-CA456EF7DC6F}" srcOrd="12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2D7DD-09CD-4102-921F-2DE1E451C9F4}">
      <dsp:nvSpPr>
        <dsp:cNvPr id="0" name=""/>
        <dsp:cNvSpPr/>
      </dsp:nvSpPr>
      <dsp:spPr>
        <a:xfrm>
          <a:off x="3301301" y="1942751"/>
          <a:ext cx="1429456" cy="14294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7030A0"/>
              </a:solidFill>
            </a:rPr>
            <a:t>পরিবেশ</a:t>
          </a:r>
          <a:r>
            <a:rPr lang="en-US" sz="1800" b="1" kern="1200" dirty="0" smtClean="0">
              <a:solidFill>
                <a:srgbClr val="7030A0"/>
              </a:solidFill>
            </a:rPr>
            <a:t> </a:t>
          </a:r>
          <a:r>
            <a:rPr lang="en-US" sz="1800" b="1" kern="1200" dirty="0" err="1" smtClean="0">
              <a:solidFill>
                <a:srgbClr val="7030A0"/>
              </a:solidFill>
            </a:rPr>
            <a:t>দূষণের</a:t>
          </a:r>
          <a:r>
            <a:rPr lang="en-US" sz="1800" b="1" kern="1200" dirty="0" smtClean="0">
              <a:solidFill>
                <a:srgbClr val="7030A0"/>
              </a:solidFill>
            </a:rPr>
            <a:t> </a:t>
          </a:r>
          <a:r>
            <a:rPr lang="en-US" sz="1800" b="1" kern="1200" dirty="0" err="1" smtClean="0">
              <a:solidFill>
                <a:srgbClr val="7030A0"/>
              </a:solidFill>
            </a:rPr>
            <a:t>কারণ</a:t>
          </a:r>
          <a:endParaRPr lang="en-US" sz="1800" b="1" kern="1200" dirty="0">
            <a:solidFill>
              <a:srgbClr val="7030A0"/>
            </a:solidFill>
          </a:endParaRPr>
        </a:p>
      </dsp:txBody>
      <dsp:txXfrm>
        <a:off x="3510640" y="2152090"/>
        <a:ext cx="1010778" cy="1010778"/>
      </dsp:txXfrm>
    </dsp:sp>
    <dsp:sp modelId="{363FDA31-A1F0-40F8-A27E-BC105FC7AA73}">
      <dsp:nvSpPr>
        <dsp:cNvPr id="0" name=""/>
        <dsp:cNvSpPr/>
      </dsp:nvSpPr>
      <dsp:spPr>
        <a:xfrm rot="16037493">
          <a:off x="3834911" y="1452616"/>
          <a:ext cx="271232" cy="4860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877519" y="1590459"/>
        <a:ext cx="189862" cy="291609"/>
      </dsp:txXfrm>
    </dsp:sp>
    <dsp:sp modelId="{09B5299C-8488-457B-A6E9-B38705A918B2}">
      <dsp:nvSpPr>
        <dsp:cNvPr id="0" name=""/>
        <dsp:cNvSpPr/>
      </dsp:nvSpPr>
      <dsp:spPr>
        <a:xfrm>
          <a:off x="3209571" y="3703"/>
          <a:ext cx="1429456" cy="142945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/>
            <a:t> খাদ্য উৎপাদন </a:t>
          </a:r>
          <a:endParaRPr lang="en-US" sz="1600" b="1" kern="1200" dirty="0"/>
        </a:p>
      </dsp:txBody>
      <dsp:txXfrm>
        <a:off x="3418910" y="213042"/>
        <a:ext cx="1010778" cy="1010778"/>
      </dsp:txXfrm>
    </dsp:sp>
    <dsp:sp modelId="{F69AB2B3-FFBB-4C68-856E-982D48234DD9}">
      <dsp:nvSpPr>
        <dsp:cNvPr id="0" name=""/>
        <dsp:cNvSpPr/>
      </dsp:nvSpPr>
      <dsp:spPr>
        <a:xfrm rot="19812925">
          <a:off x="4708186" y="1948435"/>
          <a:ext cx="244195" cy="4860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713025" y="2063833"/>
        <a:ext cx="170937" cy="291609"/>
      </dsp:txXfrm>
    </dsp:sp>
    <dsp:sp modelId="{478BFD27-B5D0-4E07-86D1-A43516D78335}">
      <dsp:nvSpPr>
        <dsp:cNvPr id="0" name=""/>
        <dsp:cNvSpPr/>
      </dsp:nvSpPr>
      <dsp:spPr>
        <a:xfrm>
          <a:off x="4941807" y="1003810"/>
          <a:ext cx="1429456" cy="142945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0" kern="1200" smtClean="0"/>
            <a:t> প্রাকৃতিক সম্পদের জন্য পরিবেশ ধ্বংস</a:t>
          </a:r>
          <a:endParaRPr lang="en-US" sz="1600" b="0" kern="1200" dirty="0"/>
        </a:p>
      </dsp:txBody>
      <dsp:txXfrm>
        <a:off x="5151146" y="1213149"/>
        <a:ext cx="1010778" cy="1010778"/>
      </dsp:txXfrm>
    </dsp:sp>
    <dsp:sp modelId="{467776E6-4806-4E3E-9AB7-01F2CAF42728}">
      <dsp:nvSpPr>
        <dsp:cNvPr id="0" name=""/>
        <dsp:cNvSpPr/>
      </dsp:nvSpPr>
      <dsp:spPr>
        <a:xfrm rot="1973974">
          <a:off x="4690712" y="2940836"/>
          <a:ext cx="277932" cy="4860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697398" y="3015394"/>
        <a:ext cx="194552" cy="291609"/>
      </dsp:txXfrm>
    </dsp:sp>
    <dsp:sp modelId="{41D6E59D-CE4B-4179-9BF8-7265781F032B}">
      <dsp:nvSpPr>
        <dsp:cNvPr id="0" name=""/>
        <dsp:cNvSpPr/>
      </dsp:nvSpPr>
      <dsp:spPr>
        <a:xfrm>
          <a:off x="4941807" y="3004025"/>
          <a:ext cx="1429456" cy="14294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/>
            <a:t> </a:t>
          </a:r>
          <a:r>
            <a:rPr lang="bn-IN" sz="1600" b="1" kern="1200" smtClean="0"/>
            <a:t>দৈনন্দিন কর্মকান্ড</a:t>
          </a:r>
          <a:endParaRPr lang="en-US" sz="1800" b="1" kern="1200" dirty="0"/>
        </a:p>
      </dsp:txBody>
      <dsp:txXfrm>
        <a:off x="5151146" y="3213364"/>
        <a:ext cx="1010778" cy="1010778"/>
      </dsp:txXfrm>
    </dsp:sp>
    <dsp:sp modelId="{3CB0AF35-E25B-453B-A240-5BB5C377D299}">
      <dsp:nvSpPr>
        <dsp:cNvPr id="0" name=""/>
        <dsp:cNvSpPr/>
      </dsp:nvSpPr>
      <dsp:spPr>
        <a:xfrm rot="5552876">
          <a:off x="3802587" y="3435662"/>
          <a:ext cx="336000" cy="4860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855228" y="3482515"/>
        <a:ext cx="235200" cy="291609"/>
      </dsp:txXfrm>
    </dsp:sp>
    <dsp:sp modelId="{7C3D2B46-B8EF-49B4-B043-230ABC24A393}">
      <dsp:nvSpPr>
        <dsp:cNvPr id="0" name=""/>
        <dsp:cNvSpPr/>
      </dsp:nvSpPr>
      <dsp:spPr>
        <a:xfrm>
          <a:off x="3209571" y="4004132"/>
          <a:ext cx="1429456" cy="142945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 শিল্পায়ন </a:t>
          </a:r>
          <a:endParaRPr lang="en-US" sz="1800" b="1" kern="1200" dirty="0"/>
        </a:p>
      </dsp:txBody>
      <dsp:txXfrm>
        <a:off x="3418910" y="4213471"/>
        <a:ext cx="1010778" cy="1010778"/>
      </dsp:txXfrm>
    </dsp:sp>
    <dsp:sp modelId="{2C97C10B-E87F-4D06-A995-946C2F81AE8C}">
      <dsp:nvSpPr>
        <dsp:cNvPr id="0" name=""/>
        <dsp:cNvSpPr/>
      </dsp:nvSpPr>
      <dsp:spPr>
        <a:xfrm rot="8988422">
          <a:off x="2932463" y="2939973"/>
          <a:ext cx="360820" cy="4860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033366" y="3009957"/>
        <a:ext cx="252574" cy="291609"/>
      </dsp:txXfrm>
    </dsp:sp>
    <dsp:sp modelId="{4235A91A-4DE9-43D0-9CFC-1DE4C59A7A9E}">
      <dsp:nvSpPr>
        <dsp:cNvPr id="0" name=""/>
        <dsp:cNvSpPr/>
      </dsp:nvSpPr>
      <dsp:spPr>
        <a:xfrm>
          <a:off x="1477335" y="3004025"/>
          <a:ext cx="1429456" cy="142945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 </a:t>
          </a:r>
          <a:r>
            <a:rPr lang="en-US" sz="1800" b="1" kern="1200" smtClean="0"/>
            <a:t>জীবাশ্ম জ্বালানি </a:t>
          </a:r>
          <a:r>
            <a:rPr lang="en-US" sz="2000" b="1" kern="1200" smtClean="0"/>
            <a:t>ব্যবহার </a:t>
          </a:r>
          <a:endParaRPr lang="en-US" sz="2000" b="1" kern="1200" dirty="0"/>
        </a:p>
      </dsp:txBody>
      <dsp:txXfrm>
        <a:off x="1686674" y="3213364"/>
        <a:ext cx="1010778" cy="1010778"/>
      </dsp:txXfrm>
    </dsp:sp>
    <dsp:sp modelId="{F6F3C673-FC83-4EF4-B764-4C5B9770DE86}">
      <dsp:nvSpPr>
        <dsp:cNvPr id="0" name=""/>
        <dsp:cNvSpPr/>
      </dsp:nvSpPr>
      <dsp:spPr>
        <a:xfrm rot="12411240">
          <a:off x="2925465" y="1949397"/>
          <a:ext cx="344050" cy="4860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023115" y="2069912"/>
        <a:ext cx="240835" cy="291609"/>
      </dsp:txXfrm>
    </dsp:sp>
    <dsp:sp modelId="{F6A8C4F8-CBE0-4747-BDA1-CA456EF7DC6F}">
      <dsp:nvSpPr>
        <dsp:cNvPr id="0" name=""/>
        <dsp:cNvSpPr/>
      </dsp:nvSpPr>
      <dsp:spPr>
        <a:xfrm>
          <a:off x="1446848" y="1003804"/>
          <a:ext cx="1429456" cy="142945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জনসংখ্যা বৃদ্ধি </a:t>
          </a:r>
          <a:endParaRPr lang="en-US" sz="1400" b="1" kern="1200" dirty="0"/>
        </a:p>
      </dsp:txBody>
      <dsp:txXfrm>
        <a:off x="1656187" y="1213143"/>
        <a:ext cx="1010778" cy="1010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F6600-1EA8-4DA1-AC3D-F37F6778EDCA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D1E73-A24A-49D7-B7BD-4C432A9A4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95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1E73-A24A-49D7-B7BD-4C432A9A4F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500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974B031-F6D7-4760-9783-D92B83DE1734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3487844"/>
      </p:ext>
    </p:extLst>
  </p:cSld>
  <p:clrMapOvr>
    <a:masterClrMapping/>
  </p:clrMapOvr>
  <p:transition advTm="3000">
    <p:wipe dir="d"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8366763"/>
      </p:ext>
    </p:extLst>
  </p:cSld>
  <p:clrMapOvr>
    <a:masterClrMapping/>
  </p:clrMapOvr>
  <p:transition advTm="3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24740018"/>
      </p:ext>
    </p:extLst>
  </p:cSld>
  <p:clrMapOvr>
    <a:masterClrMapping/>
  </p:clrMapOvr>
  <p:transition advTm="3000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07992308"/>
      </p:ext>
    </p:extLst>
  </p:cSld>
  <p:clrMapOvr>
    <a:masterClrMapping/>
  </p:clrMapOvr>
  <p:transition advTm="3000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5417307"/>
      </p:ext>
    </p:extLst>
  </p:cSld>
  <p:clrMapOvr>
    <a:masterClrMapping/>
  </p:clrMapOvr>
  <p:transition advTm="3000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0023796"/>
      </p:ext>
    </p:extLst>
  </p:cSld>
  <p:clrMapOvr>
    <a:masterClrMapping/>
  </p:clrMapOvr>
  <p:transition advTm="3000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82505857"/>
      </p:ext>
    </p:extLst>
  </p:cSld>
  <p:clrMapOvr>
    <a:masterClrMapping/>
  </p:clrMapOvr>
  <p:transition advTm="3000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13408943"/>
      </p:ext>
    </p:extLst>
  </p:cSld>
  <p:clrMapOvr>
    <a:masterClrMapping/>
  </p:clrMapOvr>
  <p:transition advTm="3000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27088628"/>
      </p:ext>
    </p:extLst>
  </p:cSld>
  <p:clrMapOvr>
    <a:masterClrMapping/>
  </p:clrMapOvr>
  <p:transition advTm="3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7754294"/>
      </p:ext>
    </p:extLst>
  </p:cSld>
  <p:clrMapOvr>
    <a:masterClrMapping/>
  </p:clrMapOvr>
  <p:transition advTm="3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2087377"/>
      </p:ext>
    </p:extLst>
  </p:cSld>
  <p:clrMapOvr>
    <a:masterClrMapping/>
  </p:clrMapOvr>
  <p:transition advTm="3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2136613"/>
      </p:ext>
    </p:extLst>
  </p:cSld>
  <p:clrMapOvr>
    <a:masterClrMapping/>
  </p:clrMapOvr>
  <p:transition advTm="3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50686533"/>
      </p:ext>
    </p:extLst>
  </p:cSld>
  <p:clrMapOvr>
    <a:masterClrMapping/>
  </p:clrMapOvr>
  <p:transition advTm="3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4426941"/>
      </p:ext>
    </p:extLst>
  </p:cSld>
  <p:clrMapOvr>
    <a:masterClrMapping/>
  </p:clrMapOvr>
  <p:transition advTm="3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1015176"/>
      </p:ext>
    </p:extLst>
  </p:cSld>
  <p:clrMapOvr>
    <a:masterClrMapping/>
  </p:clrMapOvr>
  <p:transition advTm="3000">
    <p:wipe dir="d"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17334501"/>
      </p:ext>
    </p:extLst>
  </p:cSld>
  <p:clrMapOvr>
    <a:masterClrMapping/>
  </p:clrMapOvr>
  <p:transition advTm="3000">
    <p:wipe dir="d"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1465812"/>
      </p:ext>
    </p:extLst>
  </p:cSld>
  <p:clrMapOvr>
    <a:masterClrMapping/>
  </p:clrMapOvr>
  <p:transition advTm="3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74B031-F6D7-4760-9783-D92B83DE1734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511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ransition advTm="3000">
    <p:wipe dir="d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0" y="201478"/>
            <a:ext cx="11623729" cy="6447295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278968" y="1062789"/>
            <a:ext cx="11913031" cy="44958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r>
              <a:rPr lang="en-US" sz="19900" dirty="0" err="1" smtClean="0">
                <a:ln w="0"/>
                <a:solidFill>
                  <a:srgbClr val="C00000"/>
                </a:solidFill>
              </a:rPr>
              <a:t>ফুলেল</a:t>
            </a:r>
            <a:endParaRPr lang="en-US" sz="19900" dirty="0" smtClean="0">
              <a:ln w="0"/>
              <a:solidFill>
                <a:srgbClr val="C00000"/>
              </a:solidFill>
            </a:endParaRPr>
          </a:p>
          <a:p>
            <a:pPr algn="ctr"/>
            <a:r>
              <a:rPr lang="en-US" sz="19900" dirty="0" smtClean="0">
                <a:ln w="0"/>
                <a:solidFill>
                  <a:srgbClr val="C00000"/>
                </a:solidFill>
              </a:rPr>
              <a:t> </a:t>
            </a:r>
            <a:r>
              <a:rPr lang="en-US" sz="19900" dirty="0" err="1" smtClean="0">
                <a:ln w="0"/>
                <a:solidFill>
                  <a:srgbClr val="C00000"/>
                </a:solidFill>
              </a:rPr>
              <a:t>শুভেচ্ছা</a:t>
            </a:r>
            <a:r>
              <a:rPr lang="en-US" sz="19900" dirty="0" smtClean="0">
                <a:ln w="0"/>
                <a:solidFill>
                  <a:srgbClr val="C00000"/>
                </a:solidFill>
              </a:rPr>
              <a:t> </a:t>
            </a:r>
            <a:endParaRPr lang="en-US" sz="9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40" y="1325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3776307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0" y="1154430"/>
            <a:ext cx="3810000" cy="3112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" y="1154430"/>
            <a:ext cx="3323273" cy="3112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1" y="1183004"/>
            <a:ext cx="3068002" cy="3084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700087" y="4739640"/>
            <a:ext cx="10780395" cy="14325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3600" b="1" dirty="0" smtClean="0"/>
              <a:t>প্রাকৃতিক সম্পদ ব্যবহারের ফলে পরিবেশ দূষণ । 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62" y="1154430"/>
            <a:ext cx="3810000" cy="3112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76529207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746760" y="1447800"/>
            <a:ext cx="2590800" cy="405384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</a:t>
            </a:r>
            <a:r>
              <a:rPr lang="bn-IN" sz="4800" dirty="0" smtClean="0">
                <a:solidFill>
                  <a:srgbClr val="7030A0"/>
                </a:solidFill>
              </a:rPr>
              <a:t>পরিবেশ দূষণের উৎস ও কারন </a:t>
            </a:r>
            <a:endParaRPr lang="en-US" sz="4800" dirty="0">
              <a:solidFill>
                <a:srgbClr val="7030A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406238029"/>
              </p:ext>
            </p:extLst>
          </p:nvPr>
        </p:nvGraphicFramePr>
        <p:xfrm>
          <a:off x="3444240" y="701040"/>
          <a:ext cx="7848600" cy="543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79621303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82D7DD-09CD-4102-921F-2DE1E451C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B082D7DD-09CD-4102-921F-2DE1E451C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3FDA31-A1F0-40F8-A27E-BC105FC7A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graphicEl>
                                              <a:dgm id="{363FDA31-A1F0-40F8-A27E-BC105FC7A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B5299C-8488-457B-A6E9-B38705A91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09B5299C-8488-457B-A6E9-B38705A91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9AB2B3-FFBB-4C68-856E-982D48234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F69AB2B3-FFBB-4C68-856E-982D48234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8BFD27-B5D0-4E07-86D1-A43516D78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dgm id="{478BFD27-B5D0-4E07-86D1-A43516D78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7776E6-4806-4E3E-9AB7-01F2CAF42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graphicEl>
                                              <a:dgm id="{467776E6-4806-4E3E-9AB7-01F2CAF42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D6E59D-CE4B-4179-9BF8-7265781F0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41D6E59D-CE4B-4179-9BF8-7265781F03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B0AF35-E25B-453B-A240-5BB5C377D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graphicEl>
                                              <a:dgm id="{3CB0AF35-E25B-453B-A240-5BB5C377D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3D2B46-B8EF-49B4-B043-230ABC24A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>
                                            <p:graphicEl>
                                              <a:dgm id="{7C3D2B46-B8EF-49B4-B043-230ABC24A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97C10B-E87F-4D06-A995-946C2F81A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">
                                            <p:graphicEl>
                                              <a:dgm id="{2C97C10B-E87F-4D06-A995-946C2F81A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35A91A-4DE9-43D0-9CFC-1DE4C59A7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">
                                            <p:graphicEl>
                                              <a:dgm id="{4235A91A-4DE9-43D0-9CFC-1DE4C59A7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F3C673-FC83-4EF4-B764-4C5B9770D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">
                                            <p:graphicEl>
                                              <a:dgm id="{F6F3C673-FC83-4EF4-B764-4C5B9770D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A8C4F8-CBE0-4747-BDA1-CA456EF7D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">
                                            <p:graphicEl>
                                              <a:dgm id="{F6A8C4F8-CBE0-4747-BDA1-CA456EF7D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98" y="709534"/>
            <a:ext cx="3022162" cy="24069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3" y="652534"/>
            <a:ext cx="3147060" cy="24479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10" y="709534"/>
            <a:ext cx="3525081" cy="24069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09" y="3270859"/>
            <a:ext cx="3525081" cy="25650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98" y="3270859"/>
            <a:ext cx="3022162" cy="24479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3" y="3270859"/>
            <a:ext cx="3147060" cy="24479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Process 2"/>
          <p:cNvSpPr/>
          <p:nvPr/>
        </p:nvSpPr>
        <p:spPr>
          <a:xfrm>
            <a:off x="2550694" y="5835941"/>
            <a:ext cx="6737685" cy="42048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b="1" dirty="0" smtClean="0">
                <a:solidFill>
                  <a:schemeClr val="tx1"/>
                </a:solidFill>
              </a:rPr>
              <a:t>পরিবেশ দূষনের ফলে বিভিন্ন রোগে আক্রান্ত হচ্ছে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465459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35" y="766636"/>
            <a:ext cx="2895600" cy="1744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01" y="767763"/>
            <a:ext cx="3106656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35" y="2758489"/>
            <a:ext cx="2895600" cy="2022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428136" y="5066297"/>
            <a:ext cx="9519348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</a:rPr>
              <a:t>দূষণের  ফলে জীব জন্তুর  আবাসস্থল নষ্ট হচ্ছে ।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750" y="2796588"/>
            <a:ext cx="3117007" cy="1983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257" y="766636"/>
            <a:ext cx="2524125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58" y="2758489"/>
            <a:ext cx="2600325" cy="2022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8385257" y="4523874"/>
            <a:ext cx="2524125" cy="2566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2119727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6" y="1471834"/>
            <a:ext cx="2999874" cy="28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05" y="1478129"/>
            <a:ext cx="2823663" cy="2838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15" y="1478128"/>
            <a:ext cx="3449553" cy="2838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Process 2"/>
          <p:cNvSpPr/>
          <p:nvPr/>
        </p:nvSpPr>
        <p:spPr>
          <a:xfrm>
            <a:off x="4234615" y="4083240"/>
            <a:ext cx="3449553" cy="17886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769269" y="4924925"/>
            <a:ext cx="10598809" cy="1106907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4400" b="1" dirty="0" smtClean="0"/>
              <a:t>তাপমাত্রা বৃদ্ধি পাচ্ছে , হিমবাহ গলছে । </a:t>
            </a:r>
            <a:endParaRPr lang="en-US" sz="4400" b="1" dirty="0"/>
          </a:p>
        </p:txBody>
      </p:sp>
    </p:spTree>
    <p:extLst>
      <p:ext uri="{BB962C8B-B14F-4D97-AF65-F5344CB8AC3E}">
        <p14:creationId xmlns="" xmlns:p14="http://schemas.microsoft.com/office/powerpoint/2010/main" val="564548076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-Right Arrow Callout 7"/>
          <p:cNvSpPr/>
          <p:nvPr/>
        </p:nvSpPr>
        <p:spPr>
          <a:xfrm>
            <a:off x="4764506" y="818147"/>
            <a:ext cx="2422357" cy="5342021"/>
          </a:xfrm>
          <a:prstGeom prst="leftRightArrowCallout">
            <a:avLst>
              <a:gd name="adj1" fmla="val 5170"/>
              <a:gd name="adj2" fmla="val 25000"/>
              <a:gd name="adj3" fmla="val 17068"/>
              <a:gd name="adj4" fmla="val 481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 smtClean="0"/>
              <a:t>দ</a:t>
            </a:r>
          </a:p>
          <a:p>
            <a:pPr algn="ctr"/>
            <a:r>
              <a:rPr lang="bn-IN" sz="6600" b="1" dirty="0" smtClean="0"/>
              <a:t>লী</a:t>
            </a:r>
          </a:p>
          <a:p>
            <a:pPr algn="ctr"/>
            <a:r>
              <a:rPr lang="bn-IN" sz="6600" b="1" dirty="0" smtClean="0"/>
              <a:t>য়</a:t>
            </a:r>
          </a:p>
          <a:p>
            <a:pPr algn="ctr"/>
            <a:r>
              <a:rPr lang="bn-IN" sz="6600" b="1" dirty="0" smtClean="0"/>
              <a:t>কা</a:t>
            </a:r>
          </a:p>
          <a:p>
            <a:pPr algn="ctr"/>
            <a:r>
              <a:rPr lang="bn-IN" sz="6600" b="1" dirty="0"/>
              <a:t>জ</a:t>
            </a:r>
            <a:endParaRPr lang="en-US" sz="6600" b="1" dirty="0"/>
          </a:p>
        </p:txBody>
      </p:sp>
      <p:sp>
        <p:nvSpPr>
          <p:cNvPr id="9" name="Rectangle 8"/>
          <p:cNvSpPr/>
          <p:nvPr/>
        </p:nvSpPr>
        <p:spPr>
          <a:xfrm>
            <a:off x="834189" y="818147"/>
            <a:ext cx="3930317" cy="5342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bn-IN" sz="6600" dirty="0" smtClean="0">
                <a:solidFill>
                  <a:schemeClr val="accent2">
                    <a:lumMod val="50000"/>
                  </a:schemeClr>
                </a:solidFill>
              </a:rPr>
              <a:t>ক দল</a:t>
            </a:r>
          </a:p>
          <a:p>
            <a:pPr algn="ctr"/>
            <a:r>
              <a:rPr lang="bn-IN" sz="4800" b="1" dirty="0" smtClean="0">
                <a:solidFill>
                  <a:srgbClr val="0070C0"/>
                </a:solidFill>
              </a:rPr>
              <a:t>৩টি পরিবেশ দূষনের কারণ লেখ ।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6863" y="818147"/>
            <a:ext cx="3930317" cy="5342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খ দল</a:t>
            </a:r>
          </a:p>
          <a:p>
            <a:pPr algn="ctr"/>
            <a:r>
              <a:rPr lang="bn-IN" sz="4800" b="1" dirty="0" smtClean="0">
                <a:solidFill>
                  <a:srgbClr val="0070C0"/>
                </a:solidFill>
              </a:rPr>
              <a:t>৩টি পরিবেশ দূষণের প্রভাব লেখ । 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446286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495" y="1732546"/>
            <a:ext cx="9930063" cy="16362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7030A0"/>
                </a:solidFill>
              </a:rPr>
              <a:t> পাঠ্য বইয়ের ১০পৃষ্টা খোল।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495" y="3368841"/>
            <a:ext cx="9930063" cy="19892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00B050"/>
                </a:solidFill>
              </a:rPr>
              <a:t>  সবাই নিরবে পড় । </a:t>
            </a:r>
            <a:endParaRPr lang="en-US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412257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4181775" y="678581"/>
            <a:ext cx="4026569" cy="845419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5400" b="1" dirty="0" smtClean="0"/>
              <a:t>মূল্যায়ন </a:t>
            </a:r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807719" y="1676400"/>
            <a:ext cx="10774680" cy="445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ক)    </a:t>
            </a:r>
            <a:r>
              <a:rPr lang="en-US" sz="4800" dirty="0" err="1" smtClean="0">
                <a:solidFill>
                  <a:srgbClr val="7030A0"/>
                </a:solidFill>
              </a:rPr>
              <a:t>পরিবেশ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দূষণের</a:t>
            </a:r>
            <a:r>
              <a:rPr lang="en-US" sz="4800" dirty="0" smtClean="0">
                <a:solidFill>
                  <a:srgbClr val="7030A0"/>
                </a:solidFill>
              </a:rPr>
              <a:t> ২টি </a:t>
            </a:r>
            <a:r>
              <a:rPr lang="en-US" sz="4800" dirty="0" err="1" smtClean="0">
                <a:solidFill>
                  <a:srgbClr val="7030A0"/>
                </a:solidFill>
              </a:rPr>
              <a:t>কারণ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বলো</a:t>
            </a:r>
            <a:r>
              <a:rPr lang="en-US" sz="4800" dirty="0" smtClean="0">
                <a:solidFill>
                  <a:srgbClr val="7030A0"/>
                </a:solidFill>
              </a:rPr>
              <a:t>।</a:t>
            </a:r>
          </a:p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খ)</a:t>
            </a:r>
            <a:r>
              <a:rPr lang="bn-IN" sz="4800" dirty="0" smtClean="0"/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</a:rPr>
              <a:t>পরিবেশ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</a:rPr>
              <a:t>দূষণের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</a:rPr>
              <a:t>ফলে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</a:rPr>
              <a:t>কী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</a:rPr>
              <a:t>হয়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 ১টি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</a:rPr>
              <a:t>বাক্য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</a:rPr>
              <a:t>বলো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।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261718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645920" y="1021080"/>
            <a:ext cx="1828800" cy="105156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বাড়ির কাজ </a:t>
            </a:r>
            <a:endParaRPr lang="en-US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1447800" y="2590800"/>
            <a:ext cx="9951720" cy="348996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/>
              <a:t>ক)</a:t>
            </a:r>
            <a:r>
              <a:rPr lang="bn-IN" sz="4400" b="1" dirty="0" smtClean="0"/>
              <a:t>   </a:t>
            </a:r>
            <a:r>
              <a:rPr lang="bn-IN" dirty="0" smtClean="0"/>
              <a:t> </a:t>
            </a:r>
            <a:r>
              <a:rPr lang="bn-IN" sz="6000" dirty="0" smtClean="0">
                <a:solidFill>
                  <a:srgbClr val="002060"/>
                </a:solidFill>
              </a:rPr>
              <a:t>তোমার নিকট পরিবেশের ১টি দূষণ  এবং এর ফলে কী হয় তা লেখে  আনবে । 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241055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1" y="1280160"/>
            <a:ext cx="10012679" cy="4404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-182880" y="792480"/>
            <a:ext cx="12999719" cy="457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 smtClean="0">
                <a:solidFill>
                  <a:srgbClr val="FFFF00"/>
                </a:solidFill>
              </a:rPr>
              <a:t>ধন্যবাদ</a:t>
            </a:r>
            <a:r>
              <a:rPr lang="en-US" sz="8000" b="1" dirty="0" smtClean="0">
                <a:solidFill>
                  <a:srgbClr val="FFFF00"/>
                </a:solidFill>
              </a:rPr>
              <a:t> 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1120" y="4130040"/>
            <a:ext cx="8732520" cy="1554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11500" dirty="0" smtClean="0">
                <a:solidFill>
                  <a:srgbClr val="002060"/>
                </a:solidFill>
              </a:rPr>
              <a:t>ভালো থাকো </a:t>
            </a:r>
            <a:endParaRPr lang="en-US" sz="1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8702425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036320" y="1048512"/>
            <a:ext cx="10094976" cy="118262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</a:rPr>
              <a:t>পরিচিতি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9744" y="2036064"/>
            <a:ext cx="5084064" cy="39258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</a:rPr>
              <a:t>তা</a:t>
            </a:r>
            <a:r>
              <a:rPr lang="bn-BD" sz="4000" b="1" dirty="0" smtClean="0">
                <a:solidFill>
                  <a:srgbClr val="00B050"/>
                </a:solidFill>
              </a:rPr>
              <a:t>ছলিমা আক্তার </a:t>
            </a:r>
          </a:p>
          <a:p>
            <a:pPr algn="ctr"/>
            <a:r>
              <a:rPr lang="bn-BD" sz="2800" b="1" dirty="0" smtClean="0">
                <a:solidFill>
                  <a:srgbClr val="7030A0"/>
                </a:solidFill>
              </a:rPr>
              <a:t>প্রধান </a:t>
            </a:r>
            <a:r>
              <a:rPr lang="bn-BD" sz="2800" b="1" dirty="0" smtClean="0">
                <a:solidFill>
                  <a:srgbClr val="7030A0"/>
                </a:solidFill>
              </a:rPr>
              <a:t>শিক্ষক</a:t>
            </a:r>
          </a:p>
          <a:p>
            <a:pPr algn="ctr"/>
            <a:r>
              <a:rPr lang="bn-BD" sz="2000" b="1" dirty="0" smtClean="0">
                <a:solidFill>
                  <a:schemeClr val="tx1"/>
                </a:solidFill>
              </a:rPr>
              <a:t>রাংগাঝিরি মোঃ ইউনুছ চৌঃ সঃপ্রাঃবিঃ</a:t>
            </a:r>
          </a:p>
          <a:p>
            <a:pPr algn="ctr"/>
            <a:r>
              <a:rPr lang="bn-BD" sz="3200" b="1" dirty="0" smtClean="0">
                <a:solidFill>
                  <a:srgbClr val="7030A0"/>
                </a:solidFill>
              </a:rPr>
              <a:t>লামা, বান্দরবান ।   </a:t>
            </a:r>
            <a:endParaRPr lang="en-US" sz="500" b="1" dirty="0">
              <a:solidFill>
                <a:srgbClr val="7030A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83808" y="2048256"/>
            <a:ext cx="5218176" cy="3889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</a:rPr>
              <a:t>শ্রেণিঃ</a:t>
            </a:r>
            <a:r>
              <a:rPr lang="bn-BD" sz="3600" b="1" dirty="0" smtClean="0"/>
              <a:t> </a:t>
            </a:r>
            <a:r>
              <a:rPr lang="bn-BD" sz="3600" b="1" dirty="0" smtClean="0">
                <a:solidFill>
                  <a:srgbClr val="0070C0"/>
                </a:solidFill>
              </a:rPr>
              <a:t>পঞ্চম </a:t>
            </a:r>
          </a:p>
          <a:p>
            <a:pPr algn="ctr"/>
            <a:r>
              <a:rPr lang="bn-BD" sz="3600" b="1" dirty="0" smtClean="0">
                <a:solidFill>
                  <a:schemeClr val="accent1">
                    <a:lumMod val="50000"/>
                  </a:schemeClr>
                </a:solidFill>
              </a:rPr>
              <a:t>বি</a:t>
            </a:r>
            <a:r>
              <a:rPr lang="bn-IN" sz="3600" b="1" dirty="0" smtClean="0">
                <a:solidFill>
                  <a:schemeClr val="accent1">
                    <a:lumMod val="50000"/>
                  </a:schemeClr>
                </a:solidFill>
              </a:rPr>
              <a:t>ষয়ঃ</a:t>
            </a:r>
            <a:r>
              <a:rPr lang="bn-BD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n-IN" sz="3600" b="1" dirty="0" smtClean="0">
                <a:solidFill>
                  <a:srgbClr val="7030A0"/>
                </a:solidFill>
              </a:rPr>
              <a:t>বিজ্ঞান</a:t>
            </a:r>
          </a:p>
          <a:p>
            <a:pPr algn="ctr"/>
            <a:r>
              <a:rPr lang="bn-IN" sz="3600" b="1" dirty="0" smtClean="0">
                <a:solidFill>
                  <a:schemeClr val="accent4">
                    <a:lumMod val="50000"/>
                  </a:schemeClr>
                </a:solidFill>
              </a:rPr>
              <a:t>সময়ঃ</a:t>
            </a:r>
            <a:r>
              <a:rPr lang="bn-IN" sz="3600" b="1" dirty="0" smtClean="0"/>
              <a:t> </a:t>
            </a:r>
            <a:r>
              <a:rPr lang="bn-IN" sz="3600" b="1" dirty="0" smtClean="0">
                <a:solidFill>
                  <a:schemeClr val="accent2">
                    <a:lumMod val="50000"/>
                  </a:schemeClr>
                </a:solidFill>
              </a:rPr>
              <a:t>৪০ মিঃ </a:t>
            </a:r>
          </a:p>
          <a:p>
            <a:pPr algn="ctr"/>
            <a:r>
              <a:rPr lang="bn-IN" sz="3600" b="1" dirty="0" smtClean="0">
                <a:solidFill>
                  <a:srgbClr val="00B050"/>
                </a:solidFill>
              </a:rPr>
              <a:t>তারিখঃ</a:t>
            </a:r>
            <a:r>
              <a:rPr lang="bn-IN" sz="3600" b="1" dirty="0" smtClean="0"/>
              <a:t> </a:t>
            </a:r>
            <a:r>
              <a:rPr lang="bn-IN" sz="3600" b="1" dirty="0" smtClean="0">
                <a:solidFill>
                  <a:schemeClr val="accent6">
                    <a:lumMod val="50000"/>
                  </a:schemeClr>
                </a:solidFill>
              </a:rPr>
              <a:t>২/৫/১৮ইং </a:t>
            </a:r>
            <a:r>
              <a:rPr lang="bn-IN" sz="3600" b="1" dirty="0" smtClean="0"/>
              <a:t> </a:t>
            </a:r>
            <a:endParaRPr lang="en-US" sz="3600" b="1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147" y="962526"/>
            <a:ext cx="10555706" cy="1764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 </a:t>
            </a:r>
            <a:r>
              <a:rPr lang="en-US" sz="4800" b="1" dirty="0" err="1" smtClean="0"/>
              <a:t>চলো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সবাই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ভিডিও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দেখি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1058779" y="3593432"/>
            <a:ext cx="10234863" cy="17325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400" b="1" dirty="0" smtClean="0">
                <a:solidFill>
                  <a:srgbClr val="002060"/>
                </a:solidFill>
              </a:rPr>
              <a:t>পাঠ সংশ্লিষ্ট ভিডিও দেখাবো 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12720" y="762000"/>
            <a:ext cx="5867400" cy="13868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পাঠ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ঘোষনাঃ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1264920" y="2286000"/>
            <a:ext cx="9677400" cy="376428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</a:rPr>
              <a:t>মূল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পাঠঃ</a:t>
            </a:r>
            <a:r>
              <a:rPr lang="en-US" sz="6000" dirty="0" smtClean="0">
                <a:solidFill>
                  <a:srgbClr val="002060"/>
                </a:solidFill>
              </a:rPr>
              <a:t>     </a:t>
            </a:r>
            <a:r>
              <a:rPr lang="en-US" sz="6000" b="1" dirty="0" err="1" smtClean="0">
                <a:solidFill>
                  <a:schemeClr val="accent4"/>
                </a:solidFill>
              </a:rPr>
              <a:t>পরিবেশ</a:t>
            </a:r>
            <a:r>
              <a:rPr lang="en-US" sz="6000" b="1" dirty="0" smtClean="0">
                <a:solidFill>
                  <a:schemeClr val="accent4"/>
                </a:solidFill>
              </a:rPr>
              <a:t> </a:t>
            </a:r>
            <a:r>
              <a:rPr lang="en-US" sz="6000" b="1" dirty="0" err="1" smtClean="0">
                <a:solidFill>
                  <a:schemeClr val="accent4"/>
                </a:solidFill>
              </a:rPr>
              <a:t>দূষণ</a:t>
            </a:r>
            <a:endParaRPr lang="en-US" sz="6000" b="1" dirty="0" smtClean="0">
              <a:solidFill>
                <a:schemeClr val="accent4"/>
              </a:solidFill>
            </a:endParaRP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</a:rPr>
              <a:t>পা</a:t>
            </a:r>
            <a:r>
              <a:rPr lang="bn-IN" sz="6000" dirty="0" smtClean="0">
                <a:solidFill>
                  <a:srgbClr val="002060"/>
                </a:solidFill>
              </a:rPr>
              <a:t>ঠ্যাংশঃ</a:t>
            </a:r>
            <a:r>
              <a:rPr lang="en-US" sz="6000" dirty="0" smtClean="0">
                <a:solidFill>
                  <a:srgbClr val="002060"/>
                </a:solidFill>
              </a:rPr>
              <a:t>    </a:t>
            </a:r>
            <a:r>
              <a:rPr lang="bn-IN" sz="4000" b="1" dirty="0" smtClean="0">
                <a:solidFill>
                  <a:srgbClr val="7030A0"/>
                </a:solidFill>
              </a:rPr>
              <a:t>আমাদের পরিবেশে দূষণ (বর্তমানে ..................বেড়ে যাচ্ছে । )</a:t>
            </a:r>
          </a:p>
          <a:p>
            <a:pPr algn="ctr"/>
            <a:r>
              <a:rPr lang="bn-IN" sz="4000" b="1" dirty="0" smtClean="0">
                <a:solidFill>
                  <a:srgbClr val="7030A0"/>
                </a:solidFill>
              </a:rPr>
              <a:t>পৃষ্টা---১০ 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2421485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731520" y="838199"/>
            <a:ext cx="2987040" cy="531462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</a:rPr>
              <a:t>শিখন ফলঃ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3215640" y="838200"/>
            <a:ext cx="8427720" cy="52578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5400" dirty="0" smtClean="0"/>
          </a:p>
          <a:p>
            <a:pPr algn="ctr"/>
            <a:r>
              <a:rPr lang="bn-BD" sz="4800" dirty="0" smtClean="0">
                <a:solidFill>
                  <a:srgbClr val="7030A0"/>
                </a:solidFill>
              </a:rPr>
              <a:t>১.২.২ -</a:t>
            </a:r>
            <a:r>
              <a:rPr lang="bn-BD" sz="4800" dirty="0" smtClean="0"/>
              <a:t> </a:t>
            </a:r>
            <a:r>
              <a:rPr lang="bn-BD" sz="4800" b="1" dirty="0" smtClean="0"/>
              <a:t>পরিবেশ দূষণের কারণ বলতে পারবে ।</a:t>
            </a:r>
            <a:endParaRPr lang="bn-IN" sz="4800" b="1" dirty="0" smtClean="0"/>
          </a:p>
          <a:p>
            <a:pPr algn="ctr"/>
            <a:r>
              <a:rPr lang="bn-BD" sz="4800" dirty="0" smtClean="0">
                <a:solidFill>
                  <a:srgbClr val="7030A0"/>
                </a:solidFill>
              </a:rPr>
              <a:t>১.২.৩ </a:t>
            </a:r>
            <a:r>
              <a:rPr lang="bn-BD" sz="4800" b="1" dirty="0" smtClean="0">
                <a:solidFill>
                  <a:srgbClr val="7030A0"/>
                </a:solidFill>
              </a:rPr>
              <a:t>–</a:t>
            </a:r>
            <a:r>
              <a:rPr lang="bn-BD" sz="4800" b="1" dirty="0" smtClean="0"/>
              <a:t> দূষণের </a:t>
            </a:r>
            <a:r>
              <a:rPr lang="bn-IN" sz="4800" b="1" dirty="0" smtClean="0"/>
              <a:t>উৎসসমূহ</a:t>
            </a:r>
            <a:r>
              <a:rPr lang="bn-BD" sz="4800" b="1" dirty="0" smtClean="0"/>
              <a:t> </a:t>
            </a:r>
            <a:r>
              <a:rPr lang="bn-IN" sz="4800" b="1" dirty="0" smtClean="0"/>
              <a:t> চিহ্নিত করতে পারবে । </a:t>
            </a:r>
            <a:endParaRPr lang="bn-BD" sz="4800" b="1" dirty="0" smtClean="0"/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3093202749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990600"/>
            <a:ext cx="3938587" cy="4017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2" y="1097281"/>
            <a:ext cx="3313748" cy="3727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80" y="1143000"/>
            <a:ext cx="3467100" cy="41852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8183880" y="4824889"/>
            <a:ext cx="3307080" cy="503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5805" y="5206365"/>
            <a:ext cx="10765155" cy="8743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/>
              <a:t>শিল্পায়নের ফলে পরিবেশ দূষণ । </a:t>
            </a:r>
            <a:endParaRPr lang="en-US" sz="4800" b="1" dirty="0"/>
          </a:p>
        </p:txBody>
      </p:sp>
    </p:spTree>
    <p:extLst>
      <p:ext uri="{BB962C8B-B14F-4D97-AF65-F5344CB8AC3E}">
        <p14:creationId xmlns="" xmlns:p14="http://schemas.microsoft.com/office/powerpoint/2010/main" val="1713645039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878" y="896302"/>
            <a:ext cx="3560922" cy="3447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2" y="896302"/>
            <a:ext cx="3153728" cy="3447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318" y="896302"/>
            <a:ext cx="2947035" cy="3447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869632" y="4678680"/>
            <a:ext cx="10529888" cy="144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/>
              <a:t>জীবাশ্ম জ্বালানির ফলে পরিবেশ দূষণ । </a:t>
            </a:r>
            <a:endParaRPr lang="en-US" sz="4400" b="1" dirty="0"/>
          </a:p>
        </p:txBody>
      </p:sp>
    </p:spTree>
    <p:extLst>
      <p:ext uri="{BB962C8B-B14F-4D97-AF65-F5344CB8AC3E}">
        <p14:creationId xmlns="" xmlns:p14="http://schemas.microsoft.com/office/powerpoint/2010/main" val="3228587713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" y="774383"/>
            <a:ext cx="4080510" cy="2685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3780472"/>
            <a:ext cx="4251960" cy="2178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789624"/>
            <a:ext cx="4251960" cy="2685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" y="3780472"/>
            <a:ext cx="4080510" cy="2178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303520" y="789623"/>
            <a:ext cx="1539240" cy="532161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জন</a:t>
            </a:r>
            <a:endParaRPr lang="bn-IN" sz="3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সংখ্যা</a:t>
            </a:r>
            <a:endParaRPr lang="bn-IN" sz="3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বৃদ্ধির</a:t>
            </a:r>
            <a:endParaRPr lang="bn-IN" sz="3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ফলে</a:t>
            </a:r>
            <a:endParaRPr lang="bn-IN" sz="3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পরিবে</a:t>
            </a:r>
            <a:r>
              <a:rPr lang="bn-IN" sz="2400" b="1" dirty="0" smtClean="0">
                <a:solidFill>
                  <a:schemeClr val="tx1"/>
                </a:solidFill>
              </a:rPr>
              <a:t>শ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দূষণ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146224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939164"/>
            <a:ext cx="3718560" cy="3114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98" y="939165"/>
            <a:ext cx="3263742" cy="31146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340" y="939164"/>
            <a:ext cx="3604260" cy="3114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lowchart: Magnetic Disk 4"/>
          <p:cNvSpPr/>
          <p:nvPr/>
        </p:nvSpPr>
        <p:spPr>
          <a:xfrm>
            <a:off x="701040" y="4191000"/>
            <a:ext cx="10302240" cy="1859280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3600" b="1" dirty="0" smtClean="0">
                <a:solidFill>
                  <a:schemeClr val="accent1">
                    <a:lumMod val="50000"/>
                  </a:schemeClr>
                </a:solidFill>
              </a:rPr>
              <a:t>প্রয়োজনীয় খাদ্য  উৎপাদনে পরিবেশ দূষণ । 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4889553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551</TotalTime>
  <Words>245</Words>
  <Application>Microsoft Office PowerPoint</Application>
  <PresentationFormat>Custom</PresentationFormat>
  <Paragraphs>61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62</cp:revision>
  <dcterms:created xsi:type="dcterms:W3CDTF">2018-05-01T10:28:12Z</dcterms:created>
  <dcterms:modified xsi:type="dcterms:W3CDTF">2019-10-20T12:52:56Z</dcterms:modified>
</cp:coreProperties>
</file>