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5CF12-D3FE-489F-B6D0-CF151FA022C2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AAF59-D628-49F4-BE40-08F26F0E0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AAF59-D628-49F4-BE40-08F26F0E03C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1B675-0719-4F66-94FB-E5BF59BA2B30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AF04D-9F7D-4E27-BF39-FFB92114C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stockphoto-1018340834-612x6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286000"/>
            <a:ext cx="38100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3810000"/>
            <a:ext cx="3276600" cy="198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আশরাফুল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আলম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শর্ষিনাবাদ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ফাযিল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মাদরাসা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তারাকান্দা,ময়মনসিংহ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6800" y="1752600"/>
            <a:ext cx="3276600" cy="403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সময়-৪৫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FB_IMG_150392126673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905000"/>
            <a:ext cx="1604963" cy="20267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392204-green-eye-ir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2133600"/>
            <a:ext cx="3886200" cy="220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বায়োমেট্রিক্স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95400" y="533400"/>
            <a:ext cx="6477000" cy="54102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…..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বর্ণণা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ব্যাবহার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অনুধাবন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75" y="609600"/>
            <a:ext cx="8203961" cy="5486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38400" y="1981200"/>
            <a:ext cx="3810000" cy="34290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পদ্ধতির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ধাপ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096000" y="4114800"/>
            <a:ext cx="2667000" cy="2514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কমপারিজন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3400" y="304800"/>
            <a:ext cx="2362200" cy="2209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ক্যাপচার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81000" y="4343400"/>
            <a:ext cx="1905000" cy="1905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ম্যাচিং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096000" y="228600"/>
            <a:ext cx="2667000" cy="2590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এক্সট্রাকশন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457200"/>
            <a:ext cx="6629400" cy="144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সিস্টেমের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276600" y="3657600"/>
            <a:ext cx="2895600" cy="2514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সফটওয়্যার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486400" y="1676400"/>
            <a:ext cx="2209800" cy="2209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905000" y="1676400"/>
            <a:ext cx="1905000" cy="1905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সেন্সর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981200"/>
            <a:ext cx="6705600" cy="2362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শরীবৃত্তীয়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বৈশিষ্ট্যের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ওপর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ভিত্তি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বায়োমেট্রিক্স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মুখ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AdobeStock_192925069-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524000"/>
            <a:ext cx="4572000" cy="4905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ফিঙ্গারপ্রিন্ট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107" y="1974272"/>
            <a:ext cx="2439785" cy="2909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হ্যান্ড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জিওমেটরি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Hand-Geometry-Recognition-system-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175" y="1438275"/>
            <a:ext cx="3295650" cy="3981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আইরিস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taztag-iris-recogni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9144000" cy="4831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0" y="6858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রেটিনা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98064-610x377-1-Scanning-Technologies-Iris-VS-Reti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00200"/>
            <a:ext cx="7116716" cy="4398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0" y="6858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শিরা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62916"/>
            <a:ext cx="8007432" cy="3771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ডিএনএ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ropped-dna1366x7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5519"/>
            <a:ext cx="9144000" cy="35469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533400"/>
            <a:ext cx="78486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আচরণগত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বৈশিষ্ট্যের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ওপর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ভিত্তি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বায়োমেট্রিক্স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62266"/>
            <a:ext cx="8480367" cy="5067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কন্ঠস্বর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voice_recognition_mobile_phone_thinkstock_815448194-100740665-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91440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সিগনেচার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295400"/>
            <a:ext cx="6248400" cy="556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33528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টাইপিং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স্ট্রোক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TypeSense-passwo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00200"/>
            <a:ext cx="7848600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533400"/>
            <a:ext cx="52578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057400" y="2590800"/>
            <a:ext cx="5105400" cy="27432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বায়োমেট্রিক্সে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জনপ্রিয়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600200" y="533400"/>
            <a:ext cx="5867400" cy="55626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ব্যাবহার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0px-Rosa_Red_Chateau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545590"/>
            <a:ext cx="7162800" cy="531241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7400" y="381000"/>
            <a:ext cx="4800600" cy="1066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114</Words>
  <Application>Microsoft Office PowerPoint</Application>
  <PresentationFormat>On-screen Show (4:3)</PresentationFormat>
  <Paragraphs>40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স্বাগতম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Asraf</dc:creator>
  <cp:lastModifiedBy>Asraf</cp:lastModifiedBy>
  <cp:revision>44</cp:revision>
  <dcterms:created xsi:type="dcterms:W3CDTF">2019-10-20T11:34:48Z</dcterms:created>
  <dcterms:modified xsi:type="dcterms:W3CDTF">2019-10-20T16:59:58Z</dcterms:modified>
</cp:coreProperties>
</file>