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64" r:id="rId13"/>
    <p:sldId id="265" r:id="rId14"/>
    <p:sldId id="267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1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2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6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C2712-773C-4E06-8722-90608A50B0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2F3BA-4C7A-445D-8BBE-FF79B357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7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019300" y="564244"/>
            <a:ext cx="7010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0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1706" y="403906"/>
            <a:ext cx="11073266" cy="5802756"/>
            <a:chOff x="1524000" y="2795743"/>
            <a:chExt cx="8056371" cy="3911814"/>
          </a:xfrm>
        </p:grpSpPr>
        <p:pic>
          <p:nvPicPr>
            <p:cNvPr id="5" name="Picture 12" descr="http://www.fo10.dswd.gov.ph/wp-content/woo_custom/142-DSC_019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836249"/>
              <a:ext cx="3403918" cy="3383280"/>
            </a:xfrm>
            <a:prstGeom prst="rect">
              <a:avLst/>
            </a:prstGeom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sp>
          <p:nvSpPr>
            <p:cNvPr id="6" name="Right Arrow 5"/>
            <p:cNvSpPr/>
            <p:nvPr/>
          </p:nvSpPr>
          <p:spPr>
            <a:xfrm>
              <a:off x="4982289" y="4527889"/>
              <a:ext cx="1145129" cy="471487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2589" y="6396335"/>
              <a:ext cx="4692522" cy="31122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ম্যাপ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ধরে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ধরে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কোথাও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গিয়ে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জেনে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ঘরে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বসেও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যানা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8" name="Picture 2" descr="http://45degreeslatitude.com/blog/wp-content/uploads/2012/11/GPS-find-your-business-im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774" y="2795743"/>
              <a:ext cx="3389597" cy="3464291"/>
            </a:xfrm>
            <a:prstGeom prst="rect">
              <a:avLst/>
            </a:prstGeom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5875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1708" y="475442"/>
            <a:ext cx="11252921" cy="6018216"/>
            <a:chOff x="640811" y="2234207"/>
            <a:chExt cx="7695469" cy="3372393"/>
          </a:xfrm>
        </p:grpSpPr>
        <p:grpSp>
          <p:nvGrpSpPr>
            <p:cNvPr id="5" name="Group 4"/>
            <p:cNvGrpSpPr/>
            <p:nvPr/>
          </p:nvGrpSpPr>
          <p:grpSpPr>
            <a:xfrm>
              <a:off x="640811" y="2234207"/>
              <a:ext cx="7695469" cy="2735580"/>
              <a:chOff x="640811" y="2507932"/>
              <a:chExt cx="7695469" cy="2735580"/>
            </a:xfrm>
          </p:grpSpPr>
          <p:pic>
            <p:nvPicPr>
              <p:cNvPr id="7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95"/>
              <a:stretch/>
            </p:blipFill>
            <p:spPr bwMode="auto">
              <a:xfrm>
                <a:off x="640811" y="2545079"/>
                <a:ext cx="3368040" cy="2698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004"/>
              <a:stretch/>
            </p:blipFill>
            <p:spPr bwMode="auto">
              <a:xfrm>
                <a:off x="5244560" y="2507932"/>
                <a:ext cx="3091720" cy="2735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ight Arrow 8"/>
              <p:cNvSpPr/>
              <p:nvPr/>
            </p:nvSpPr>
            <p:spPr>
              <a:xfrm>
                <a:off x="4063911" y="3785235"/>
                <a:ext cx="1096114" cy="465198"/>
              </a:xfrm>
              <a:prstGeom prst="right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890794" y="5347899"/>
              <a:ext cx="5581941" cy="258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বিশেষ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ল্যাবে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ছবি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প্রিন্ট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দেখার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চেয়ে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ডিজিটাল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ক্যামেরায়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ছবি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তুলে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দ্রুত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7505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9657"/>
            <a:ext cx="4971143" cy="377371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ফোনের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বিস্তার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কর্মসৃজন</a:t>
            </a:r>
            <a:endParaRPr lang="en-US" sz="2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155575" y="-14557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307975" y="-13033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460375" y="-11509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oubliettemagazine.com/wp-content/uploads/call_center.jpg"/>
          <p:cNvSpPr>
            <a:spLocks noChangeAspect="1" noChangeArrowheads="1"/>
          </p:cNvSpPr>
          <p:nvPr/>
        </p:nvSpPr>
        <p:spPr bwMode="auto">
          <a:xfrm>
            <a:off x="155575" y="-1531938"/>
            <a:ext cx="48101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" y="742949"/>
            <a:ext cx="5359607" cy="2896509"/>
            <a:chOff x="1752600" y="1582738"/>
            <a:chExt cx="6019800" cy="4754919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82738"/>
              <a:ext cx="6019800" cy="42368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2170561" y="5875992"/>
              <a:ext cx="3554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কোম্পনিতে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কাজের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সুযোগ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59895" y="742950"/>
            <a:ext cx="4801591" cy="2896508"/>
            <a:chOff x="1309798" y="1582738"/>
            <a:chExt cx="6462602" cy="4481649"/>
          </a:xfrm>
        </p:grpSpPr>
        <p:pic>
          <p:nvPicPr>
            <p:cNvPr id="14" name="Picture 11" descr="http://im.hunt.in/cg/Jabalpur/City-Guide/mobscr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798" y="1582738"/>
              <a:ext cx="6462602" cy="39933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5" name="TextBox 14"/>
            <p:cNvSpPr txBox="1"/>
            <p:nvPr/>
          </p:nvSpPr>
          <p:spPr>
            <a:xfrm>
              <a:off x="1309798" y="5602721"/>
              <a:ext cx="4786889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/>
                <a:t>মোবাইল</a:t>
              </a:r>
              <a:r>
                <a:rPr lang="en-US" dirty="0"/>
                <a:t> </a:t>
              </a:r>
              <a:r>
                <a:rPr lang="en-US" dirty="0" err="1"/>
                <a:t>ফোনসেট</a:t>
              </a:r>
              <a:r>
                <a:rPr lang="en-US" dirty="0"/>
                <a:t> </a:t>
              </a:r>
              <a:r>
                <a:rPr lang="en-US" dirty="0" err="1"/>
                <a:t>বিক্রয়</a:t>
              </a:r>
              <a:r>
                <a:rPr lang="en-US" dirty="0"/>
                <a:t>, </a:t>
              </a:r>
              <a:r>
                <a:rPr lang="en-US" dirty="0" err="1"/>
                <a:t>বিপনন</a:t>
              </a:r>
              <a:r>
                <a:rPr lang="en-US" dirty="0"/>
                <a:t> ও </a:t>
              </a:r>
              <a:r>
                <a:rPr lang="en-US" dirty="0" err="1"/>
                <a:t>রক্ষণাবেক্ষল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81943" y="3904342"/>
            <a:ext cx="6589486" cy="2191657"/>
            <a:chOff x="4051356" y="1978066"/>
            <a:chExt cx="6113780" cy="4318733"/>
          </a:xfrm>
        </p:grpSpPr>
        <p:sp>
          <p:nvSpPr>
            <p:cNvPr id="20" name="TextBox 19"/>
            <p:cNvSpPr txBox="1"/>
            <p:nvPr/>
          </p:nvSpPr>
          <p:spPr>
            <a:xfrm>
              <a:off x="5855781" y="5835134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নতুন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খাতের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সৃষ্টি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1" name="Picture 2" descr="http://blog.unibulmerchantservices.com/wp-content/uploads/2013/01/The-State-of-Mobile-Money-in-the-Developing-Worl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356" y="1978066"/>
              <a:ext cx="6113780" cy="39933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4715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26448" y="791256"/>
            <a:ext cx="2227943" cy="69781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26492" y="1806011"/>
            <a:ext cx="8255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সফল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ধরন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বদলে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ফোনের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বিস্তারের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কোম্পনিতে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বিক্রয়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বিপনন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রক্ষনাবেক্ষণ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খাতে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সৃজন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1805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58170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ঘরে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বসে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আয়ের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সুযোগ</a:t>
            </a:r>
            <a:endParaRPr lang="en-US" sz="4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1702" y="5391565"/>
            <a:ext cx="775955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কাজসমূহ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হলো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ওয়েবসাইট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রক্ষণাবেক্ষণ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মাসিক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বেতন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ভাতার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প্রস্তুতকরণ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ওয়েবসাইটে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তথ্যযোগ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সফট্‌ওয়্যার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2" descr="http://www.designedbyross.com/wp-content/uploads/2014/05/freelancer-contes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10437" r="13569" b="28058"/>
          <a:stretch/>
        </p:blipFill>
        <p:spPr bwMode="auto">
          <a:xfrm>
            <a:off x="866027" y="912291"/>
            <a:ext cx="3934573" cy="41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.timedoctor.com/images/2011/01/odesk_team_room-1024x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10" y="618377"/>
            <a:ext cx="3980180" cy="43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8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6157686" cy="8382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ফোনের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বিস্তারে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সৃজন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664634"/>
            <a:ext cx="5614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আউটসোর্সিং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-এ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কাজটি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1999" y="4419600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ডেভেলপমেন্ট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4750" y="4419600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অপারেটিং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সিস্টেম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চালানো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7482" y="5105400"/>
            <a:ext cx="325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মেরামত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105400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সিডি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বিক্রি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2990818" y="5117512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Half Frame 12"/>
          <p:cNvSpPr/>
          <p:nvPr/>
        </p:nvSpPr>
        <p:spPr bwMode="auto">
          <a:xfrm rot="13053893">
            <a:off x="4202690" y="4347895"/>
            <a:ext cx="164821" cy="429783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8381312" y="4435361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Quad Arrow 14"/>
          <p:cNvSpPr/>
          <p:nvPr/>
        </p:nvSpPr>
        <p:spPr bwMode="auto">
          <a:xfrm rot="18857328">
            <a:off x="8213860" y="5120665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2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7200" y="153988"/>
            <a:ext cx="2881086" cy="114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92943" y="5765800"/>
            <a:ext cx="6404428" cy="75111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দক্ষ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2" descr="http://idrf-bd.org/wp-content/uploads/2014/08/IDRF-Cla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28" y="1478071"/>
            <a:ext cx="9053286" cy="3903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343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8" y="2013839"/>
            <a:ext cx="9873343" cy="4844161"/>
          </a:xfrm>
          <a:prstGeom prst="rect">
            <a:avLst/>
          </a:prstGeom>
        </p:spPr>
      </p:pic>
      <p:pic>
        <p:nvPicPr>
          <p:cNvPr id="5" name="Picture 2" descr="http://www.picgifs.com/graphics/t/thank-you/graphics-thank-you-2991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17714"/>
            <a:ext cx="7043937" cy="1446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07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6781800" y="810491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8035" y="533400"/>
            <a:ext cx="4343400" cy="5774866"/>
            <a:chOff x="568035" y="533400"/>
            <a:chExt cx="4343400" cy="57748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6" name="Vertical Scroll 5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3755566"/>
            <a:ext cx="1625061" cy="2188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D001031-A06E-4B86-9FCA-158417A87459}" type="datetime1">
              <a:rPr lang="en-US" smtClean="0"/>
              <a:t>10/17/2019</a:t>
            </a:fld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03781" y="1082118"/>
            <a:ext cx="335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ষ্টম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প্রথম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: ২</a:t>
            </a: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07" y="1837866"/>
            <a:ext cx="1946565" cy="2595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352550" y="4705843"/>
            <a:ext cx="2527300" cy="119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জি,এম, মাছুম বিল্লাহ</a:t>
            </a:r>
          </a:p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 (আইসিটি)</a:t>
            </a:r>
          </a:p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পাতাখালি ফাযিল (ডিগ্রি) মাদ্রাসা।</a:t>
            </a:r>
          </a:p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শ্যামনগর, সাতক্ষীরা।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99593" y="505266"/>
            <a:ext cx="5172222" cy="6096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লোকগুলো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http://www.btrc.gov.bd/old/images/stories/BTRC/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3" y="1283797"/>
            <a:ext cx="6477782" cy="4349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188353" y="6186713"/>
            <a:ext cx="753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এ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অফিসে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কর্মীদের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3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bg1">
                <a:lumMod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4998" y="274161"/>
            <a:ext cx="4368018" cy="579438"/>
          </a:xfrm>
          <a:gradFill>
            <a:gsLst>
              <a:gs pos="65485">
                <a:srgbClr val="FFE187"/>
              </a:gs>
              <a:gs pos="0">
                <a:schemeClr val="bg1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07699" y="984738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কর্মসৃজন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কর্মপ্রাপ্তিতে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প্রযুক্তি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4" y="1840968"/>
            <a:ext cx="8018585" cy="45602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45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>
                <a:lumMod val="95000"/>
              </a:schemeClr>
            </a:gs>
            <a:gs pos="7980">
              <a:schemeClr val="bg1"/>
            </a:gs>
            <a:gs pos="0">
              <a:schemeClr val="bg1"/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2792437" cy="1143000"/>
          </a:xfrm>
          <a:gradFill flip="none" rotWithShape="1">
            <a:gsLst>
              <a:gs pos="74325">
                <a:schemeClr val="accent4">
                  <a:lumMod val="75000"/>
                </a:schemeClr>
              </a:gs>
              <a:gs pos="23000">
                <a:schemeClr val="bg1"/>
              </a:gs>
              <a:gs pos="0">
                <a:schemeClr val="bg1"/>
              </a:gs>
              <a:gs pos="70000">
                <a:schemeClr val="accent4">
                  <a:lumMod val="0"/>
                  <a:lumOff val="100000"/>
                </a:schemeClr>
              </a:gs>
              <a:gs pos="100000">
                <a:srgbClr val="00B0F0"/>
              </a:gs>
              <a:gs pos="76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শিখণফল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ICT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ে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র্মক্ষেত্রে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সমূহ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dirty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২।</a:t>
            </a:r>
            <a:r>
              <a:rPr lang="bn-IN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ICT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র প্রভাবে মানুষের কাজের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ধরণের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পরিবর্তন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dirty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ICT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বিস্তারের ফলে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নতুন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কাজের সৃষ্টি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ব্যাখ্যা </a:t>
            </a:r>
            <a:r>
              <a:rPr lang="bn-IN" sz="2800">
                <a:latin typeface="Nikosh" pitchFamily="2" charset="0"/>
                <a:cs typeface="Nikosh" pitchFamily="2" charset="0"/>
              </a:rPr>
              <a:t>করতে </a:t>
            </a:r>
            <a:r>
              <a:rPr lang="bn-IN" sz="280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dirty="0">
                <a:latin typeface="Nikosh" pitchFamily="2" charset="0"/>
                <a:cs typeface="Nikosh" pitchFamily="2" charset="0"/>
              </a:rPr>
              <a:t>।</a:t>
            </a:r>
            <a:r>
              <a:rPr lang="en-US" sz="280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ঘরে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বসে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ICT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র ভূমিকা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5240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…</a:t>
            </a:r>
            <a:endParaRPr lang="en-US" sz="3200" b="1" dirty="0">
              <a:ln>
                <a:prstDash val="solid"/>
              </a:ln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7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8000">
              <a:srgbClr val="00B050"/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386" y="56897"/>
            <a:ext cx="5080980" cy="67044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কর্মীর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দক্ষতা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3907" y="805801"/>
            <a:ext cx="463941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শিল্পকারখানায়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স্বয়ংক্রিয়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কার্য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সম্পন্ন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করছে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4" descr="http://upload.wikimedia.org/wikipedia/commons/6/67/Fingerprint_scanner_identif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6" y="1384400"/>
            <a:ext cx="3118005" cy="2102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8146975" y="6148929"/>
            <a:ext cx="307327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স্বয়ংক্রিয়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উপস্থিতি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করছে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6" descr="http://upload.wikimedia.org/wikipedia/commons/6/62/Agv.forktruc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07" y="3843686"/>
            <a:ext cx="3468619" cy="1926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3804210" y="6198688"/>
            <a:ext cx="364453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স্বয়ংক্রিয়ভাবে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মালামাল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গুদামে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সজ্জিতকরণ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8" descr="http://ict4rd.org/images/iv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0" y="3843687"/>
            <a:ext cx="3096476" cy="1926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221386" y="6198688"/>
            <a:ext cx="274947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ইন্টারেক্টিভ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ভয়েস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0" descr="http://t1.gstatic.com/images?q=tbn:ANd9GcTG0SYlIA_QHZuJO09xqH_qqmZMOOjv-jUO8qtkgNc1No_nz_aD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37" y="3843686"/>
            <a:ext cx="3833980" cy="1926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109180" y="827366"/>
            <a:ext cx="412645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টেলিফোন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এক্সচেন্জে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ব্যবহারকারী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2" descr="https://www.plantersfirst.com/Portals/109/ATM%20Machine%20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11" y="1384400"/>
            <a:ext cx="3412515" cy="2102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4427436" y="805801"/>
            <a:ext cx="231185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এটিএম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মেশিন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6" name="Picture 2" descr="http://www.fabtechexpo.com/wp-content/uploads/BCGS-robots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37" y="1362952"/>
            <a:ext cx="3833981" cy="2102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449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rgbClr val="00B050"/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32208" y="83209"/>
            <a:ext cx="1456006" cy="507937"/>
          </a:xfrm>
          <a:pattFill prst="pct5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0632" y="6244475"/>
            <a:ext cx="6799158" cy="523220"/>
          </a:xfrm>
          <a:prstGeom prst="rect">
            <a:avLst/>
          </a:prstGeom>
          <a:solidFill>
            <a:srgbClr val="FFFFFF">
              <a:shade val="8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দক্ষ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কর্মী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শর্ত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3" y="543790"/>
            <a:ext cx="9762979" cy="5501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105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6680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ধরন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বদলে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যাচ্ছে</a:t>
            </a:r>
            <a:endParaRPr lang="en-US" sz="4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1501" y="1784500"/>
            <a:ext cx="10553700" cy="4663381"/>
            <a:chOff x="656051" y="2528887"/>
            <a:chExt cx="7680229" cy="3282470"/>
          </a:xfrm>
        </p:grpSpPr>
        <p:grpSp>
          <p:nvGrpSpPr>
            <p:cNvPr id="7" name="Group 6"/>
            <p:cNvGrpSpPr/>
            <p:nvPr/>
          </p:nvGrpSpPr>
          <p:grpSpPr>
            <a:xfrm>
              <a:off x="656051" y="2528887"/>
              <a:ext cx="7680229" cy="2714626"/>
              <a:chOff x="381001" y="2133600"/>
              <a:chExt cx="7680229" cy="2714626"/>
            </a:xfrm>
          </p:grpSpPr>
          <p:pic>
            <p:nvPicPr>
              <p:cNvPr id="9" name="Picture 2" descr="http://www.abc.net.au/radionational/image/3722340-16x9-700x39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1" y="2133600"/>
                <a:ext cx="3352800" cy="2714626"/>
              </a:xfrm>
              <a:prstGeom prst="rect">
                <a:avLst/>
              </a:prstGeom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0" name="Picture 4" descr="http://www.janiewrites.com/wp-content/uploads/2012/01/computer-typing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510" y="2133600"/>
                <a:ext cx="3091720" cy="2714626"/>
              </a:xfrm>
              <a:prstGeom prst="rect">
                <a:avLst/>
              </a:prstGeom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sp>
            <p:nvSpPr>
              <p:cNvPr id="11" name="Right Arrow 10"/>
              <p:cNvSpPr/>
              <p:nvPr/>
            </p:nvSpPr>
            <p:spPr>
              <a:xfrm>
                <a:off x="3809839" y="3352800"/>
                <a:ext cx="1066809" cy="533400"/>
              </a:xfrm>
              <a:prstGeom prst="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332451" y="5486399"/>
              <a:ext cx="3924344" cy="3249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হাতে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কলমে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লিখার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স্থলে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কম্পিউটারের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মাধ্যমে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982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2601" y="348343"/>
            <a:ext cx="10541000" cy="6297743"/>
            <a:chOff x="609601" y="1976353"/>
            <a:chExt cx="7543799" cy="4316420"/>
          </a:xfrm>
        </p:grpSpPr>
        <p:sp>
          <p:nvSpPr>
            <p:cNvPr id="5" name="Right Arrow 4"/>
            <p:cNvSpPr/>
            <p:nvPr/>
          </p:nvSpPr>
          <p:spPr>
            <a:xfrm>
              <a:off x="3672980" y="3134455"/>
              <a:ext cx="1235709" cy="437594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90991" y="5976352"/>
              <a:ext cx="4479726" cy="3164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অফিসে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গিয়ে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কাজ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ঘরে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বসেও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অফিসের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কাজ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7" name="Picture 6" descr="http://d30fl32nd2baj9.cloudfront.net/media/2013/08/11/august............twenty-two-14.jpg/ALTERNATES/w620/August............Twenty+Two+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4" t="18763" b="9596"/>
            <a:stretch/>
          </p:blipFill>
          <p:spPr bwMode="auto">
            <a:xfrm>
              <a:off x="609601" y="1976353"/>
              <a:ext cx="3028604" cy="3451945"/>
            </a:xfrm>
            <a:prstGeom prst="rect">
              <a:avLst/>
            </a:prstGeom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204" y="1976353"/>
              <a:ext cx="3219196" cy="34519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71772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364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Siyam Rupali</vt:lpstr>
      <vt:lpstr>Wingdings</vt:lpstr>
      <vt:lpstr>Office Theme</vt:lpstr>
      <vt:lpstr>PowerPoint Presentation</vt:lpstr>
      <vt:lpstr>PowerPoint Presentation</vt:lpstr>
      <vt:lpstr>PowerPoint Presentation</vt:lpstr>
      <vt:lpstr>আজকের আলোচ্য বিষয়…</vt:lpstr>
      <vt:lpstr>   শিখণফল</vt:lpstr>
      <vt:lpstr>আইসিটি ব্যবহারে কর্মীর দক্ষতা</vt:lpstr>
      <vt:lpstr>একক কাজ</vt:lpstr>
      <vt:lpstr>আইসিটির কারণে যেখানে কর্মের ধরন প্রতিনিয়ত বদলে যাচ্ছে</vt:lpstr>
      <vt:lpstr>PowerPoint Presentation</vt:lpstr>
      <vt:lpstr>PowerPoint Presentation</vt:lpstr>
      <vt:lpstr>PowerPoint Presentation</vt:lpstr>
      <vt:lpstr>মোবাইল ফোনের বিস্তার ও নতুন কর্মসৃজন</vt:lpstr>
      <vt:lpstr>জোড়ায় কাজ</vt:lpstr>
      <vt:lpstr>ঘরে বসে আয়ের সুযোগ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G.M.Masum Billah</dc:creator>
  <cp:lastModifiedBy>G.M.Masum Billah</cp:lastModifiedBy>
  <cp:revision>91</cp:revision>
  <dcterms:created xsi:type="dcterms:W3CDTF">2019-10-16T07:33:44Z</dcterms:created>
  <dcterms:modified xsi:type="dcterms:W3CDTF">2019-10-18T03:26:06Z</dcterms:modified>
</cp:coreProperties>
</file>