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6" r:id="rId2"/>
    <p:sldId id="257" r:id="rId3"/>
    <p:sldId id="263" r:id="rId4"/>
    <p:sldId id="278" r:id="rId5"/>
    <p:sldId id="277" r:id="rId6"/>
    <p:sldId id="262" r:id="rId7"/>
    <p:sldId id="269" r:id="rId8"/>
    <p:sldId id="275" r:id="rId9"/>
    <p:sldId id="276" r:id="rId10"/>
    <p:sldId id="280" r:id="rId11"/>
    <p:sldId id="284" r:id="rId12"/>
    <p:sldId id="281" r:id="rId13"/>
    <p:sldId id="282" r:id="rId14"/>
    <p:sldId id="270" r:id="rId15"/>
    <p:sldId id="279" r:id="rId16"/>
    <p:sldId id="283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689" autoAdjust="0"/>
  </p:normalViewPr>
  <p:slideViewPr>
    <p:cSldViewPr snapToGrid="0">
      <p:cViewPr varScale="1">
        <p:scale>
          <a:sx n="64" d="100"/>
          <a:sy n="64" d="100"/>
        </p:scale>
        <p:origin x="-9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541579-475A-48AF-9873-EEBD57BBE39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3A060B-7AC2-4AC9-A48B-7FF20DF41F7B}" type="pres">
      <dgm:prSet presAssocID="{BE541579-475A-48AF-9873-EEBD57BBE39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4C8A033-7DDF-4AA9-9406-AC0DED568A10}" type="presOf" srcId="{BE541579-475A-48AF-9873-EEBD57BBE39B}" destId="{7F3A060B-7AC2-4AC9-A48B-7FF20DF41F7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F41CFA-0B7B-40B1-B13E-E7009BAE3F2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47C2E52C-3343-4B76-B2FF-6B589EC4E426}" type="pres">
      <dgm:prSet presAssocID="{EEF41CFA-0B7B-40B1-B13E-E7009BAE3F2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152594D-D0DA-4C30-BE36-61B4F6C7C342}" type="presOf" srcId="{EEF41CFA-0B7B-40B1-B13E-E7009BAE3F22}" destId="{47C2E52C-3343-4B76-B2FF-6B589EC4E426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74AC53-FBDD-4DFF-AC86-7BF03647339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48262B-44C5-4595-AA77-AD9036CD7789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সচিবালয়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B78ADA-9743-4EDE-8053-61E5CC7EADF1}" type="parTrans" cxnId="{FA7D4F2B-BB8F-4665-B4BB-3A5BC9E2C322}">
      <dgm:prSet/>
      <dgm:spPr/>
      <dgm:t>
        <a:bodyPr/>
        <a:lstStyle/>
        <a:p>
          <a:endParaRPr lang="en-US"/>
        </a:p>
      </dgm:t>
    </dgm:pt>
    <dgm:pt modelId="{FA669C44-AFC2-4FB1-9BAB-BF1EA324ACC6}" type="sibTrans" cxnId="{FA7D4F2B-BB8F-4665-B4BB-3A5BC9E2C322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সাধারণ পরিষদ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E26D107-507A-498D-8908-53B1E669B630}">
      <dgm:prSet phldrT="[Text]"/>
      <dgm:spPr/>
      <dgm:t>
        <a:bodyPr/>
        <a:lstStyle/>
        <a:p>
          <a:endParaRPr lang="en-US" dirty="0"/>
        </a:p>
      </dgm:t>
    </dgm:pt>
    <dgm:pt modelId="{662862ED-3AF9-4B70-9541-5483DBD7C4DF}" type="parTrans" cxnId="{EBEC1108-66A4-40CD-B337-D512BAD6C19F}">
      <dgm:prSet/>
      <dgm:spPr/>
      <dgm:t>
        <a:bodyPr/>
        <a:lstStyle/>
        <a:p>
          <a:endParaRPr lang="en-US"/>
        </a:p>
      </dgm:t>
    </dgm:pt>
    <dgm:pt modelId="{E1D2CB59-7576-4BD5-8C70-CD9D6B1EF75E}" type="sibTrans" cxnId="{EBEC1108-66A4-40CD-B337-D512BAD6C19F}">
      <dgm:prSet/>
      <dgm:spPr/>
      <dgm:t>
        <a:bodyPr/>
        <a:lstStyle/>
        <a:p>
          <a:endParaRPr lang="en-US"/>
        </a:p>
      </dgm:t>
    </dgm:pt>
    <dgm:pt modelId="{56F18D5D-E5BE-4191-97D6-66ACB36B3A91}">
      <dgm:prSet phldrT="[Text]"/>
      <dgm:spPr/>
      <dgm:t>
        <a:bodyPr/>
        <a:lstStyle/>
        <a:p>
          <a:endParaRPr lang="en-US" dirty="0"/>
        </a:p>
      </dgm:t>
    </dgm:pt>
    <dgm:pt modelId="{CFD21AEC-6291-4B57-9D38-4D530FB2D43F}" type="parTrans" cxnId="{F1A40C8E-0226-4594-A400-EC210B43924F}">
      <dgm:prSet/>
      <dgm:spPr/>
      <dgm:t>
        <a:bodyPr/>
        <a:lstStyle/>
        <a:p>
          <a:endParaRPr lang="en-US"/>
        </a:p>
      </dgm:t>
    </dgm:pt>
    <dgm:pt modelId="{7964B2C4-F7B2-4F0D-82D8-FB4FF88F5E5E}" type="sibTrans" cxnId="{F1A40C8E-0226-4594-A400-EC210B43924F}">
      <dgm:prSet/>
      <dgm:spPr/>
      <dgm:t>
        <a:bodyPr/>
        <a:lstStyle/>
        <a:p>
          <a:endParaRPr lang="en-US"/>
        </a:p>
      </dgm:t>
    </dgm:pt>
    <dgm:pt modelId="{4018E52C-83C1-40DD-9F65-629B93566BAA}">
      <dgm:prSet phldrT="[Text]" custT="1"/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নিরাপত্তা পরিষদ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59859D-13D4-442C-A1F8-777CAAF2C622}" type="sibTrans" cxnId="{7B715718-7200-46F1-AF43-84411041FFC8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অর্থনৈতিক সামাজিক পরিষদ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876168-81B4-4214-9655-02A8FBC691DE}" type="parTrans" cxnId="{7B715718-7200-46F1-AF43-84411041FFC8}">
      <dgm:prSet/>
      <dgm:spPr/>
      <dgm:t>
        <a:bodyPr/>
        <a:lstStyle/>
        <a:p>
          <a:endParaRPr lang="en-US"/>
        </a:p>
      </dgm:t>
    </dgm:pt>
    <dgm:pt modelId="{961409FC-8B7F-4816-B484-8830AFDE701B}">
      <dgm:prSet phldrT="[Text]" custT="1"/>
      <dgm:spPr/>
      <dgm:t>
        <a:bodyPr/>
        <a:lstStyle/>
        <a:p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546D34-E7F1-46D7-93EB-55A0D7454899}" type="sibTrans" cxnId="{7547437F-1C19-4C8C-8961-A819B8402C82}">
      <dgm:prSet/>
      <dgm:spPr/>
      <dgm:t>
        <a:bodyPr/>
        <a:lstStyle/>
        <a:p>
          <a:endParaRPr lang="en-US"/>
        </a:p>
      </dgm:t>
    </dgm:pt>
    <dgm:pt modelId="{8E874847-BBAE-4325-9A7D-5AB10A61C1A6}" type="parTrans" cxnId="{7547437F-1C19-4C8C-8961-A819B8402C82}">
      <dgm:prSet/>
      <dgm:spPr/>
      <dgm:t>
        <a:bodyPr/>
        <a:lstStyle/>
        <a:p>
          <a:endParaRPr lang="en-US"/>
        </a:p>
      </dgm:t>
    </dgm:pt>
    <dgm:pt modelId="{068DF77D-7E26-48DE-89C6-38CBAEEFD9B8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আন্তর্জাতিক আদালত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FE9A79D-EA12-4955-A3AD-FCD5040F91FE}" type="sibTrans" cxnId="{4214304C-3F9B-442D-B687-4365EDA9032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অছি পরিষদ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D7C91F-0190-4CD4-B0CC-7D64DC43CB85}" type="parTrans" cxnId="{4214304C-3F9B-442D-B687-4365EDA90325}">
      <dgm:prSet/>
      <dgm:spPr/>
      <dgm:t>
        <a:bodyPr/>
        <a:lstStyle/>
        <a:p>
          <a:endParaRPr lang="en-US"/>
        </a:p>
      </dgm:t>
    </dgm:pt>
    <dgm:pt modelId="{8D321CF6-8B0C-4FF1-8626-8AE023727681}" type="pres">
      <dgm:prSet presAssocID="{0074AC53-FBDD-4DFF-AC86-7BF03647339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FBCBE7D-BCE0-461B-B250-D8A17DCEA6C7}" type="pres">
      <dgm:prSet presAssocID="{3148262B-44C5-4595-AA77-AD9036CD7789}" presName="composite" presStyleCnt="0"/>
      <dgm:spPr/>
    </dgm:pt>
    <dgm:pt modelId="{5DE730E6-76DC-49BD-BD5A-9672D6E5C1DE}" type="pres">
      <dgm:prSet presAssocID="{3148262B-44C5-4595-AA77-AD9036CD7789}" presName="Parent1" presStyleLbl="node1" presStyleIdx="0" presStyleCnt="6" custLinFactNeighborX="5814" custLinFactNeighborY="216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92AFAE-21A1-44A3-B34E-99CED93A09B7}" type="pres">
      <dgm:prSet presAssocID="{3148262B-44C5-4595-AA77-AD9036CD7789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745C4-5E01-4B86-9905-2D645958935D}" type="pres">
      <dgm:prSet presAssocID="{3148262B-44C5-4595-AA77-AD9036CD7789}" presName="BalanceSpacing" presStyleCnt="0"/>
      <dgm:spPr/>
    </dgm:pt>
    <dgm:pt modelId="{3009C4BF-B1F7-4BF6-8AFA-53863C59D579}" type="pres">
      <dgm:prSet presAssocID="{3148262B-44C5-4595-AA77-AD9036CD7789}" presName="BalanceSpacing1" presStyleCnt="0"/>
      <dgm:spPr/>
    </dgm:pt>
    <dgm:pt modelId="{4E249E00-B1D5-4755-B4EF-F43F7FEA64C0}" type="pres">
      <dgm:prSet presAssocID="{FA669C44-AFC2-4FB1-9BAB-BF1EA324ACC6}" presName="Accent1Text" presStyleLbl="node1" presStyleIdx="1" presStyleCnt="6"/>
      <dgm:spPr/>
      <dgm:t>
        <a:bodyPr/>
        <a:lstStyle/>
        <a:p>
          <a:endParaRPr lang="en-US"/>
        </a:p>
      </dgm:t>
    </dgm:pt>
    <dgm:pt modelId="{933FC805-EC37-495C-88A8-DBA8AB396B9C}" type="pres">
      <dgm:prSet presAssocID="{FA669C44-AFC2-4FB1-9BAB-BF1EA324ACC6}" presName="spaceBetweenRectangles" presStyleCnt="0"/>
      <dgm:spPr/>
    </dgm:pt>
    <dgm:pt modelId="{F329316D-F826-4057-B0C4-C7C16077569A}" type="pres">
      <dgm:prSet presAssocID="{068DF77D-7E26-48DE-89C6-38CBAEEFD9B8}" presName="composite" presStyleCnt="0"/>
      <dgm:spPr/>
    </dgm:pt>
    <dgm:pt modelId="{840F46BE-4C19-4D97-B8BE-95D52DF6AD19}" type="pres">
      <dgm:prSet presAssocID="{068DF77D-7E26-48DE-89C6-38CBAEEFD9B8}" presName="Parent1" presStyleLbl="node1" presStyleIdx="2" presStyleCnt="6" custScaleX="117179" custLinFactX="-7974" custLinFactNeighborX="-100000" custLinFactNeighborY="9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61ED2-9F69-47BC-A039-7B5A04CB175A}" type="pres">
      <dgm:prSet presAssocID="{068DF77D-7E26-48DE-89C6-38CBAEEFD9B8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75039B-78FE-4E4A-80A2-C1F7EC533390}" type="pres">
      <dgm:prSet presAssocID="{068DF77D-7E26-48DE-89C6-38CBAEEFD9B8}" presName="BalanceSpacing" presStyleCnt="0"/>
      <dgm:spPr/>
    </dgm:pt>
    <dgm:pt modelId="{8436FE28-F9AB-4210-893E-DB94886955E1}" type="pres">
      <dgm:prSet presAssocID="{068DF77D-7E26-48DE-89C6-38CBAEEFD9B8}" presName="BalanceSpacing1" presStyleCnt="0"/>
      <dgm:spPr/>
    </dgm:pt>
    <dgm:pt modelId="{784A2DD8-22AD-46E9-BC14-324BAB593F32}" type="pres">
      <dgm:prSet presAssocID="{EFE9A79D-EA12-4955-A3AD-FCD5040F91FE}" presName="Accent1Text" presStyleLbl="node1" presStyleIdx="3" presStyleCnt="6" custLinFactNeighborX="20765" custLinFactNeighborY="-723"/>
      <dgm:spPr/>
      <dgm:t>
        <a:bodyPr/>
        <a:lstStyle/>
        <a:p>
          <a:endParaRPr lang="en-US"/>
        </a:p>
      </dgm:t>
    </dgm:pt>
    <dgm:pt modelId="{8F787D8F-1D3A-4A06-9C1F-02FD818DD53A}" type="pres">
      <dgm:prSet presAssocID="{EFE9A79D-EA12-4955-A3AD-FCD5040F91FE}" presName="spaceBetweenRectangles" presStyleCnt="0"/>
      <dgm:spPr/>
    </dgm:pt>
    <dgm:pt modelId="{53DDDE04-5810-4042-8975-EA826883B1B0}" type="pres">
      <dgm:prSet presAssocID="{4018E52C-83C1-40DD-9F65-629B93566BAA}" presName="composite" presStyleCnt="0"/>
      <dgm:spPr/>
    </dgm:pt>
    <dgm:pt modelId="{3C9F0B58-3E0E-474C-9537-666A89953625}" type="pres">
      <dgm:prSet presAssocID="{4018E52C-83C1-40DD-9F65-629B93566BAA}" presName="Parent1" presStyleLbl="node1" presStyleIdx="4" presStyleCnt="6" custLinFactNeighborX="12458" custLinFactNeighborY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00A92-0C64-4A9F-B739-5A68D4EA5BDF}" type="pres">
      <dgm:prSet presAssocID="{4018E52C-83C1-40DD-9F65-629B93566BAA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FA57C-3491-4B22-A006-7EA9F57253E4}" type="pres">
      <dgm:prSet presAssocID="{4018E52C-83C1-40DD-9F65-629B93566BAA}" presName="BalanceSpacing" presStyleCnt="0"/>
      <dgm:spPr/>
    </dgm:pt>
    <dgm:pt modelId="{0CA63779-21CD-4784-8BDA-7991C5A30A38}" type="pres">
      <dgm:prSet presAssocID="{4018E52C-83C1-40DD-9F65-629B93566BAA}" presName="BalanceSpacing1" presStyleCnt="0"/>
      <dgm:spPr/>
    </dgm:pt>
    <dgm:pt modelId="{02C7047F-9AA6-4731-B853-D5D42572454E}" type="pres">
      <dgm:prSet presAssocID="{7A59859D-13D4-442C-A1F8-777CAAF2C622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DA0A6A1D-DA27-47C5-B411-58DD3F0D75AE}" type="presOf" srcId="{EFE9A79D-EA12-4955-A3AD-FCD5040F91FE}" destId="{784A2DD8-22AD-46E9-BC14-324BAB593F32}" srcOrd="0" destOrd="0" presId="urn:microsoft.com/office/officeart/2008/layout/AlternatingHexagons"/>
    <dgm:cxn modelId="{DDDA85C0-6833-49BD-BA35-769A70A6BF0D}" type="presOf" srcId="{3148262B-44C5-4595-AA77-AD9036CD7789}" destId="{5DE730E6-76DC-49BD-BD5A-9672D6E5C1DE}" srcOrd="0" destOrd="0" presId="urn:microsoft.com/office/officeart/2008/layout/AlternatingHexagons"/>
    <dgm:cxn modelId="{4214304C-3F9B-442D-B687-4365EDA90325}" srcId="{0074AC53-FBDD-4DFF-AC86-7BF036473398}" destId="{068DF77D-7E26-48DE-89C6-38CBAEEFD9B8}" srcOrd="1" destOrd="0" parTransId="{0BD7C91F-0190-4CD4-B0CC-7D64DC43CB85}" sibTransId="{EFE9A79D-EA12-4955-A3AD-FCD5040F91FE}"/>
    <dgm:cxn modelId="{5362FB14-7B4E-4701-9FF9-7CF55B99E5D8}" type="presOf" srcId="{56F18D5D-E5BE-4191-97D6-66ACB36B3A91}" destId="{2F000A92-0C64-4A9F-B739-5A68D4EA5BDF}" srcOrd="0" destOrd="0" presId="urn:microsoft.com/office/officeart/2008/layout/AlternatingHexagons"/>
    <dgm:cxn modelId="{57E2B5EF-4E68-4048-B93C-163ABBC76BE6}" type="presOf" srcId="{4018E52C-83C1-40DD-9F65-629B93566BAA}" destId="{3C9F0B58-3E0E-474C-9537-666A89953625}" srcOrd="0" destOrd="0" presId="urn:microsoft.com/office/officeart/2008/layout/AlternatingHexagons"/>
    <dgm:cxn modelId="{7547437F-1C19-4C8C-8961-A819B8402C82}" srcId="{068DF77D-7E26-48DE-89C6-38CBAEEFD9B8}" destId="{961409FC-8B7F-4816-B484-8830AFDE701B}" srcOrd="0" destOrd="0" parTransId="{8E874847-BBAE-4325-9A7D-5AB10A61C1A6}" sibTransId="{2E546D34-E7F1-46D7-93EB-55A0D7454899}"/>
    <dgm:cxn modelId="{16F16AA6-AEC2-4D9B-893A-A8D7E8C4BB0F}" type="presOf" srcId="{7A59859D-13D4-442C-A1F8-777CAAF2C622}" destId="{02C7047F-9AA6-4731-B853-D5D42572454E}" srcOrd="0" destOrd="0" presId="urn:microsoft.com/office/officeart/2008/layout/AlternatingHexagons"/>
    <dgm:cxn modelId="{7B715718-7200-46F1-AF43-84411041FFC8}" srcId="{0074AC53-FBDD-4DFF-AC86-7BF036473398}" destId="{4018E52C-83C1-40DD-9F65-629B93566BAA}" srcOrd="2" destOrd="0" parTransId="{38876168-81B4-4214-9655-02A8FBC691DE}" sibTransId="{7A59859D-13D4-442C-A1F8-777CAAF2C622}"/>
    <dgm:cxn modelId="{54FBCAD5-CBC1-4DCC-8DA8-340BA57254DA}" type="presOf" srcId="{0074AC53-FBDD-4DFF-AC86-7BF036473398}" destId="{8D321CF6-8B0C-4FF1-8626-8AE023727681}" srcOrd="0" destOrd="0" presId="urn:microsoft.com/office/officeart/2008/layout/AlternatingHexagons"/>
    <dgm:cxn modelId="{F1A40C8E-0226-4594-A400-EC210B43924F}" srcId="{4018E52C-83C1-40DD-9F65-629B93566BAA}" destId="{56F18D5D-E5BE-4191-97D6-66ACB36B3A91}" srcOrd="0" destOrd="0" parTransId="{CFD21AEC-6291-4B57-9D38-4D530FB2D43F}" sibTransId="{7964B2C4-F7B2-4F0D-82D8-FB4FF88F5E5E}"/>
    <dgm:cxn modelId="{878961F7-BE6A-41CA-B71C-788B7600E2DC}" type="presOf" srcId="{961409FC-8B7F-4816-B484-8830AFDE701B}" destId="{EA461ED2-9F69-47BC-A039-7B5A04CB175A}" srcOrd="0" destOrd="0" presId="urn:microsoft.com/office/officeart/2008/layout/AlternatingHexagons"/>
    <dgm:cxn modelId="{4BBC454E-2B37-4A6B-8572-D9FA8ABFAED4}" type="presOf" srcId="{068DF77D-7E26-48DE-89C6-38CBAEEFD9B8}" destId="{840F46BE-4C19-4D97-B8BE-95D52DF6AD19}" srcOrd="0" destOrd="0" presId="urn:microsoft.com/office/officeart/2008/layout/AlternatingHexagons"/>
    <dgm:cxn modelId="{EBEC1108-66A4-40CD-B337-D512BAD6C19F}" srcId="{3148262B-44C5-4595-AA77-AD9036CD7789}" destId="{1E26D107-507A-498D-8908-53B1E669B630}" srcOrd="0" destOrd="0" parTransId="{662862ED-3AF9-4B70-9541-5483DBD7C4DF}" sibTransId="{E1D2CB59-7576-4BD5-8C70-CD9D6B1EF75E}"/>
    <dgm:cxn modelId="{A7A37DE0-0997-4554-946D-94CC8337187F}" type="presOf" srcId="{FA669C44-AFC2-4FB1-9BAB-BF1EA324ACC6}" destId="{4E249E00-B1D5-4755-B4EF-F43F7FEA64C0}" srcOrd="0" destOrd="0" presId="urn:microsoft.com/office/officeart/2008/layout/AlternatingHexagons"/>
    <dgm:cxn modelId="{FA7D4F2B-BB8F-4665-B4BB-3A5BC9E2C322}" srcId="{0074AC53-FBDD-4DFF-AC86-7BF036473398}" destId="{3148262B-44C5-4595-AA77-AD9036CD7789}" srcOrd="0" destOrd="0" parTransId="{6EB78ADA-9743-4EDE-8053-61E5CC7EADF1}" sibTransId="{FA669C44-AFC2-4FB1-9BAB-BF1EA324ACC6}"/>
    <dgm:cxn modelId="{087F82AD-A2BD-4748-A4BA-941292DC89ED}" type="presOf" srcId="{1E26D107-507A-498D-8908-53B1E669B630}" destId="{FE92AFAE-21A1-44A3-B34E-99CED93A09B7}" srcOrd="0" destOrd="0" presId="urn:microsoft.com/office/officeart/2008/layout/AlternatingHexagons"/>
    <dgm:cxn modelId="{751EE34D-ECB2-488D-B5ED-94FCC045EEE1}" type="presParOf" srcId="{8D321CF6-8B0C-4FF1-8626-8AE023727681}" destId="{5FBCBE7D-BCE0-461B-B250-D8A17DCEA6C7}" srcOrd="0" destOrd="0" presId="urn:microsoft.com/office/officeart/2008/layout/AlternatingHexagons"/>
    <dgm:cxn modelId="{A617C0AE-0FF7-4D63-A5F3-2E793E6DFC37}" type="presParOf" srcId="{5FBCBE7D-BCE0-461B-B250-D8A17DCEA6C7}" destId="{5DE730E6-76DC-49BD-BD5A-9672D6E5C1DE}" srcOrd="0" destOrd="0" presId="urn:microsoft.com/office/officeart/2008/layout/AlternatingHexagons"/>
    <dgm:cxn modelId="{AC297A1C-4A3A-4549-8151-987C7B46FE4C}" type="presParOf" srcId="{5FBCBE7D-BCE0-461B-B250-D8A17DCEA6C7}" destId="{FE92AFAE-21A1-44A3-B34E-99CED93A09B7}" srcOrd="1" destOrd="0" presId="urn:microsoft.com/office/officeart/2008/layout/AlternatingHexagons"/>
    <dgm:cxn modelId="{0FCB526D-30BA-46D8-A19A-70940F116350}" type="presParOf" srcId="{5FBCBE7D-BCE0-461B-B250-D8A17DCEA6C7}" destId="{BC6745C4-5E01-4B86-9905-2D645958935D}" srcOrd="2" destOrd="0" presId="urn:microsoft.com/office/officeart/2008/layout/AlternatingHexagons"/>
    <dgm:cxn modelId="{8E32169E-B90F-473C-AD5A-9753E6483B64}" type="presParOf" srcId="{5FBCBE7D-BCE0-461B-B250-D8A17DCEA6C7}" destId="{3009C4BF-B1F7-4BF6-8AFA-53863C59D579}" srcOrd="3" destOrd="0" presId="urn:microsoft.com/office/officeart/2008/layout/AlternatingHexagons"/>
    <dgm:cxn modelId="{744006FE-A977-4596-9AA5-91607B7808C5}" type="presParOf" srcId="{5FBCBE7D-BCE0-461B-B250-D8A17DCEA6C7}" destId="{4E249E00-B1D5-4755-B4EF-F43F7FEA64C0}" srcOrd="4" destOrd="0" presId="urn:microsoft.com/office/officeart/2008/layout/AlternatingHexagons"/>
    <dgm:cxn modelId="{8687F760-AA85-4788-AFEA-A0A325F63C57}" type="presParOf" srcId="{8D321CF6-8B0C-4FF1-8626-8AE023727681}" destId="{933FC805-EC37-495C-88A8-DBA8AB396B9C}" srcOrd="1" destOrd="0" presId="urn:microsoft.com/office/officeart/2008/layout/AlternatingHexagons"/>
    <dgm:cxn modelId="{9261D633-5A5D-4E44-9E36-ACB0E3057F39}" type="presParOf" srcId="{8D321CF6-8B0C-4FF1-8626-8AE023727681}" destId="{F329316D-F826-4057-B0C4-C7C16077569A}" srcOrd="2" destOrd="0" presId="urn:microsoft.com/office/officeart/2008/layout/AlternatingHexagons"/>
    <dgm:cxn modelId="{14BC8397-CD1E-4B4E-BF32-812A4D10E8B1}" type="presParOf" srcId="{F329316D-F826-4057-B0C4-C7C16077569A}" destId="{840F46BE-4C19-4D97-B8BE-95D52DF6AD19}" srcOrd="0" destOrd="0" presId="urn:microsoft.com/office/officeart/2008/layout/AlternatingHexagons"/>
    <dgm:cxn modelId="{37A572E6-27A0-41F9-91C3-D2942675665B}" type="presParOf" srcId="{F329316D-F826-4057-B0C4-C7C16077569A}" destId="{EA461ED2-9F69-47BC-A039-7B5A04CB175A}" srcOrd="1" destOrd="0" presId="urn:microsoft.com/office/officeart/2008/layout/AlternatingHexagons"/>
    <dgm:cxn modelId="{5503483F-A45E-424D-9C6E-67A8EB9B071F}" type="presParOf" srcId="{F329316D-F826-4057-B0C4-C7C16077569A}" destId="{9875039B-78FE-4E4A-80A2-C1F7EC533390}" srcOrd="2" destOrd="0" presId="urn:microsoft.com/office/officeart/2008/layout/AlternatingHexagons"/>
    <dgm:cxn modelId="{769C54BB-78F4-4F8F-8411-0C56FE457A30}" type="presParOf" srcId="{F329316D-F826-4057-B0C4-C7C16077569A}" destId="{8436FE28-F9AB-4210-893E-DB94886955E1}" srcOrd="3" destOrd="0" presId="urn:microsoft.com/office/officeart/2008/layout/AlternatingHexagons"/>
    <dgm:cxn modelId="{1F0BF736-54B4-416E-AFDA-E24172FE0B4F}" type="presParOf" srcId="{F329316D-F826-4057-B0C4-C7C16077569A}" destId="{784A2DD8-22AD-46E9-BC14-324BAB593F32}" srcOrd="4" destOrd="0" presId="urn:microsoft.com/office/officeart/2008/layout/AlternatingHexagons"/>
    <dgm:cxn modelId="{0FE2EED5-C846-4C00-A5C5-7536AF0FBE16}" type="presParOf" srcId="{8D321CF6-8B0C-4FF1-8626-8AE023727681}" destId="{8F787D8F-1D3A-4A06-9C1F-02FD818DD53A}" srcOrd="3" destOrd="0" presId="urn:microsoft.com/office/officeart/2008/layout/AlternatingHexagons"/>
    <dgm:cxn modelId="{7A6AAD85-06D0-4D8F-98CB-5263A696FFEB}" type="presParOf" srcId="{8D321CF6-8B0C-4FF1-8626-8AE023727681}" destId="{53DDDE04-5810-4042-8975-EA826883B1B0}" srcOrd="4" destOrd="0" presId="urn:microsoft.com/office/officeart/2008/layout/AlternatingHexagons"/>
    <dgm:cxn modelId="{D1A32F48-4BAC-4571-AFA0-8AFFDB5EB5C2}" type="presParOf" srcId="{53DDDE04-5810-4042-8975-EA826883B1B0}" destId="{3C9F0B58-3E0E-474C-9537-666A89953625}" srcOrd="0" destOrd="0" presId="urn:microsoft.com/office/officeart/2008/layout/AlternatingHexagons"/>
    <dgm:cxn modelId="{7A8A2356-8675-4378-B965-2D6C8EFE9E64}" type="presParOf" srcId="{53DDDE04-5810-4042-8975-EA826883B1B0}" destId="{2F000A92-0C64-4A9F-B739-5A68D4EA5BDF}" srcOrd="1" destOrd="0" presId="urn:microsoft.com/office/officeart/2008/layout/AlternatingHexagons"/>
    <dgm:cxn modelId="{7D743AD4-B682-41D3-9672-FB66262EA5B2}" type="presParOf" srcId="{53DDDE04-5810-4042-8975-EA826883B1B0}" destId="{0C5FA57C-3491-4B22-A006-7EA9F57253E4}" srcOrd="2" destOrd="0" presId="urn:microsoft.com/office/officeart/2008/layout/AlternatingHexagons"/>
    <dgm:cxn modelId="{8E5FE942-106C-412C-BC17-4AE45DAB9818}" type="presParOf" srcId="{53DDDE04-5810-4042-8975-EA826883B1B0}" destId="{0CA63779-21CD-4784-8BDA-7991C5A30A38}" srcOrd="3" destOrd="0" presId="urn:microsoft.com/office/officeart/2008/layout/AlternatingHexagons"/>
    <dgm:cxn modelId="{853C86AC-9A8A-47C7-8B49-5DFBC3F56216}" type="presParOf" srcId="{53DDDE04-5810-4042-8975-EA826883B1B0}" destId="{02C7047F-9AA6-4731-B853-D5D42572454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90FA9C-C74C-4744-8D0B-C7F2FCAEDE59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A7ED64-49FD-4EF8-8095-42C4608611DE}">
      <dgm:prSet phldrT="[Text]" custT="1"/>
      <dgm:spPr/>
      <dgm:t>
        <a:bodyPr/>
        <a:lstStyle/>
        <a:p>
          <a:r>
            <a:rPr lang="bn-BD" sz="3200" dirty="0">
              <a:latin typeface="NikoshBAN" panose="02000000000000000000" pitchFamily="2" charset="0"/>
              <a:cs typeface="NikoshBAN" panose="02000000000000000000" pitchFamily="2" charset="0"/>
            </a:rPr>
            <a:t>মার্কিন যুক্তরাষ্ট্র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4976E8-AA1A-4682-B841-B6DFFAE3CAAD}" type="parTrans" cxnId="{691D3A90-2532-4C03-83C3-7D7DB974CF34}">
      <dgm:prSet/>
      <dgm:spPr/>
      <dgm:t>
        <a:bodyPr/>
        <a:lstStyle/>
        <a:p>
          <a:endParaRPr lang="en-US"/>
        </a:p>
      </dgm:t>
    </dgm:pt>
    <dgm:pt modelId="{DFFDC320-784D-4E69-89F2-B9B538045D06}" type="sibTrans" cxnId="{691D3A90-2532-4C03-83C3-7D7DB974CF34}">
      <dgm:prSet/>
      <dgm:spPr/>
      <dgm:t>
        <a:bodyPr/>
        <a:lstStyle/>
        <a:p>
          <a:endParaRPr lang="en-US"/>
        </a:p>
      </dgm:t>
    </dgm:pt>
    <dgm:pt modelId="{6492B782-856C-45FF-93D4-3C94F10A8799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>
              <a:latin typeface="NikoshBAN" panose="02000000000000000000" pitchFamily="2" charset="0"/>
              <a:cs typeface="NikoshBAN" panose="02000000000000000000" pitchFamily="2" charset="0"/>
            </a:rPr>
            <a:t>মার্কিন যুক্তরাজ্য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943F4D6-E592-4298-AE8D-049CCF3BF58C}" type="parTrans" cxnId="{5F4DFC84-F7C8-409E-901D-D3D3F02AE156}">
      <dgm:prSet/>
      <dgm:spPr/>
      <dgm:t>
        <a:bodyPr/>
        <a:lstStyle/>
        <a:p>
          <a:endParaRPr lang="en-US"/>
        </a:p>
      </dgm:t>
    </dgm:pt>
    <dgm:pt modelId="{B66C1C47-E3AC-4078-98A5-AE44033B0360}" type="sibTrans" cxnId="{5F4DFC84-F7C8-409E-901D-D3D3F02AE156}">
      <dgm:prSet/>
      <dgm:spPr/>
      <dgm:t>
        <a:bodyPr/>
        <a:lstStyle/>
        <a:p>
          <a:endParaRPr lang="en-US"/>
        </a:p>
      </dgm:t>
    </dgm:pt>
    <dgm:pt modelId="{2CAB4538-BB33-4965-B972-99FFCC3C4658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3200" dirty="0">
              <a:latin typeface="NikoshBAN" panose="02000000000000000000" pitchFamily="2" charset="0"/>
              <a:cs typeface="NikoshBAN" panose="02000000000000000000" pitchFamily="2" charset="0"/>
            </a:rPr>
            <a:t>ফ্রান্স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B4DCA3-3A9B-4090-A758-567FD8045A16}" type="parTrans" cxnId="{9E2F1B4D-87E1-43C3-907B-35B56725E998}">
      <dgm:prSet/>
      <dgm:spPr/>
      <dgm:t>
        <a:bodyPr/>
        <a:lstStyle/>
        <a:p>
          <a:endParaRPr lang="en-US"/>
        </a:p>
      </dgm:t>
    </dgm:pt>
    <dgm:pt modelId="{F8148FCE-8B5A-48CF-A1EF-217F7261CD52}" type="sibTrans" cxnId="{9E2F1B4D-87E1-43C3-907B-35B56725E998}">
      <dgm:prSet/>
      <dgm:spPr/>
      <dgm:t>
        <a:bodyPr/>
        <a:lstStyle/>
        <a:p>
          <a:endParaRPr lang="en-US"/>
        </a:p>
      </dgm:t>
    </dgm:pt>
    <dgm:pt modelId="{2BE1B632-AE57-4B75-BE85-969E1D936636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>
              <a:latin typeface="NikoshBAN" panose="02000000000000000000" pitchFamily="2" charset="0"/>
              <a:cs typeface="NikoshBAN" panose="02000000000000000000" pitchFamily="2" charset="0"/>
            </a:rPr>
            <a:t>রাশিয়া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44BC920-5AD7-4E63-AF2B-9352879ECAF7}" type="parTrans" cxnId="{DCD206D9-21F8-48E9-B120-B225C852AA31}">
      <dgm:prSet/>
      <dgm:spPr/>
      <dgm:t>
        <a:bodyPr/>
        <a:lstStyle/>
        <a:p>
          <a:endParaRPr lang="en-US"/>
        </a:p>
      </dgm:t>
    </dgm:pt>
    <dgm:pt modelId="{C46F9937-2064-4E45-8A07-A4E30C092CC3}" type="sibTrans" cxnId="{DCD206D9-21F8-48E9-B120-B225C852AA31}">
      <dgm:prSet/>
      <dgm:spPr/>
      <dgm:t>
        <a:bodyPr/>
        <a:lstStyle/>
        <a:p>
          <a:endParaRPr lang="en-US"/>
        </a:p>
      </dgm:t>
    </dgm:pt>
    <dgm:pt modelId="{066921BA-D60A-4493-8F06-D2926583A12D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3200" dirty="0">
              <a:latin typeface="NikoshBAN" panose="02000000000000000000" pitchFamily="2" charset="0"/>
              <a:cs typeface="NikoshBAN" panose="02000000000000000000" pitchFamily="2" charset="0"/>
            </a:rPr>
            <a:t>চীন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3AE214-49DA-465C-8B58-24A040556F29}" type="parTrans" cxnId="{AD215E36-01B9-4E42-8A5A-5AA46259B6BF}">
      <dgm:prSet/>
      <dgm:spPr/>
      <dgm:t>
        <a:bodyPr/>
        <a:lstStyle/>
        <a:p>
          <a:endParaRPr lang="en-US"/>
        </a:p>
      </dgm:t>
    </dgm:pt>
    <dgm:pt modelId="{2B669436-7DB8-43A7-B312-C9F62FEAF602}" type="sibTrans" cxnId="{AD215E36-01B9-4E42-8A5A-5AA46259B6BF}">
      <dgm:prSet/>
      <dgm:spPr/>
      <dgm:t>
        <a:bodyPr/>
        <a:lstStyle/>
        <a:p>
          <a:endParaRPr lang="en-US"/>
        </a:p>
      </dgm:t>
    </dgm:pt>
    <dgm:pt modelId="{FC2CD819-B903-4F15-BC26-8E5917106B79}" type="pres">
      <dgm:prSet presAssocID="{7290FA9C-C74C-4744-8D0B-C7F2FCAEDE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281E99-017F-42AA-9F8F-594ABD21FAD1}" type="pres">
      <dgm:prSet presAssocID="{7290FA9C-C74C-4744-8D0B-C7F2FCAEDE59}" presName="cycle" presStyleCnt="0"/>
      <dgm:spPr/>
    </dgm:pt>
    <dgm:pt modelId="{BFDC7185-0EFD-4E21-A21E-D0C81CC42E71}" type="pres">
      <dgm:prSet presAssocID="{A5A7ED64-49FD-4EF8-8095-42C4608611DE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3E4D1-904D-41EA-AC62-50AC75C47777}" type="pres">
      <dgm:prSet presAssocID="{DFFDC320-784D-4E69-89F2-B9B538045D0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C56BC6E5-D7E3-4F5A-B451-414EF8F3408B}" type="pres">
      <dgm:prSet presAssocID="{6492B782-856C-45FF-93D4-3C94F10A8799}" presName="nodeFollowingNodes" presStyleLbl="node1" presStyleIdx="1" presStyleCnt="5" custRadScaleRad="181272" custRadScaleInc="13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EF5C8-DB98-459D-BCB2-09ACF155119A}" type="pres">
      <dgm:prSet presAssocID="{2CAB4538-BB33-4965-B972-99FFCC3C4658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F7ED4-083A-4E27-BE0F-00BF4CB2D20E}" type="pres">
      <dgm:prSet presAssocID="{2BE1B632-AE57-4B75-BE85-969E1D936636}" presName="nodeFollowingNodes" presStyleLbl="node1" presStyleIdx="3" presStyleCnt="5" custRadScaleRad="112099" custRadScaleInc="-72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6730BE-5A9B-4DA0-BA75-674F3B95984B}" type="pres">
      <dgm:prSet presAssocID="{066921BA-D60A-4493-8F06-D2926583A12D}" presName="nodeFollowingNodes" presStyleLbl="node1" presStyleIdx="4" presStyleCnt="5" custRadScaleRad="126514" custRadScaleInc="-6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D602B1-CE83-4FE2-B44E-8F20F102A3CF}" type="presOf" srcId="{A5A7ED64-49FD-4EF8-8095-42C4608611DE}" destId="{BFDC7185-0EFD-4E21-A21E-D0C81CC42E71}" srcOrd="0" destOrd="0" presId="urn:microsoft.com/office/officeart/2005/8/layout/cycle3"/>
    <dgm:cxn modelId="{5F4DFC84-F7C8-409E-901D-D3D3F02AE156}" srcId="{7290FA9C-C74C-4744-8D0B-C7F2FCAEDE59}" destId="{6492B782-856C-45FF-93D4-3C94F10A8799}" srcOrd="1" destOrd="0" parTransId="{A943F4D6-E592-4298-AE8D-049CCF3BF58C}" sibTransId="{B66C1C47-E3AC-4078-98A5-AE44033B0360}"/>
    <dgm:cxn modelId="{22092FC8-4646-4CEE-8BAB-3ADE54118FE6}" type="presOf" srcId="{066921BA-D60A-4493-8F06-D2926583A12D}" destId="{EC6730BE-5A9B-4DA0-BA75-674F3B95984B}" srcOrd="0" destOrd="0" presId="urn:microsoft.com/office/officeart/2005/8/layout/cycle3"/>
    <dgm:cxn modelId="{691D3A90-2532-4C03-83C3-7D7DB974CF34}" srcId="{7290FA9C-C74C-4744-8D0B-C7F2FCAEDE59}" destId="{A5A7ED64-49FD-4EF8-8095-42C4608611DE}" srcOrd="0" destOrd="0" parTransId="{CF4976E8-AA1A-4682-B841-B6DFFAE3CAAD}" sibTransId="{DFFDC320-784D-4E69-89F2-B9B538045D06}"/>
    <dgm:cxn modelId="{10C80F94-762C-4EFD-ABAB-8C8C9205EC50}" type="presOf" srcId="{2CAB4538-BB33-4965-B972-99FFCC3C4658}" destId="{FDFEF5C8-DB98-459D-BCB2-09ACF155119A}" srcOrd="0" destOrd="0" presId="urn:microsoft.com/office/officeart/2005/8/layout/cycle3"/>
    <dgm:cxn modelId="{E14C4147-CC46-49F6-85DB-B550424B9A54}" type="presOf" srcId="{6492B782-856C-45FF-93D4-3C94F10A8799}" destId="{C56BC6E5-D7E3-4F5A-B451-414EF8F3408B}" srcOrd="0" destOrd="0" presId="urn:microsoft.com/office/officeart/2005/8/layout/cycle3"/>
    <dgm:cxn modelId="{018CC907-D5D4-4ECD-9D35-E113EBFEC5D1}" type="presOf" srcId="{2BE1B632-AE57-4B75-BE85-969E1D936636}" destId="{3BBF7ED4-083A-4E27-BE0F-00BF4CB2D20E}" srcOrd="0" destOrd="0" presId="urn:microsoft.com/office/officeart/2005/8/layout/cycle3"/>
    <dgm:cxn modelId="{85344AC1-0B73-4A55-A66A-97034BE8A4C1}" type="presOf" srcId="{7290FA9C-C74C-4744-8D0B-C7F2FCAEDE59}" destId="{FC2CD819-B903-4F15-BC26-8E5917106B79}" srcOrd="0" destOrd="0" presId="urn:microsoft.com/office/officeart/2005/8/layout/cycle3"/>
    <dgm:cxn modelId="{AD215E36-01B9-4E42-8A5A-5AA46259B6BF}" srcId="{7290FA9C-C74C-4744-8D0B-C7F2FCAEDE59}" destId="{066921BA-D60A-4493-8F06-D2926583A12D}" srcOrd="4" destOrd="0" parTransId="{C13AE214-49DA-465C-8B58-24A040556F29}" sibTransId="{2B669436-7DB8-43A7-B312-C9F62FEAF602}"/>
    <dgm:cxn modelId="{DCD206D9-21F8-48E9-B120-B225C852AA31}" srcId="{7290FA9C-C74C-4744-8D0B-C7F2FCAEDE59}" destId="{2BE1B632-AE57-4B75-BE85-969E1D936636}" srcOrd="3" destOrd="0" parTransId="{644BC920-5AD7-4E63-AF2B-9352879ECAF7}" sibTransId="{C46F9937-2064-4E45-8A07-A4E30C092CC3}"/>
    <dgm:cxn modelId="{9E2F1B4D-87E1-43C3-907B-35B56725E998}" srcId="{7290FA9C-C74C-4744-8D0B-C7F2FCAEDE59}" destId="{2CAB4538-BB33-4965-B972-99FFCC3C4658}" srcOrd="2" destOrd="0" parTransId="{0EB4DCA3-3A9B-4090-A758-567FD8045A16}" sibTransId="{F8148FCE-8B5A-48CF-A1EF-217F7261CD52}"/>
    <dgm:cxn modelId="{724326E3-EB2D-4285-9A34-D40CA425EE2C}" type="presOf" srcId="{DFFDC320-784D-4E69-89F2-B9B538045D06}" destId="{0033E4D1-904D-41EA-AC62-50AC75C47777}" srcOrd="0" destOrd="0" presId="urn:microsoft.com/office/officeart/2005/8/layout/cycle3"/>
    <dgm:cxn modelId="{5BAF3B98-DB26-48D9-BAC7-B0337A308D46}" type="presParOf" srcId="{FC2CD819-B903-4F15-BC26-8E5917106B79}" destId="{19281E99-017F-42AA-9F8F-594ABD21FAD1}" srcOrd="0" destOrd="0" presId="urn:microsoft.com/office/officeart/2005/8/layout/cycle3"/>
    <dgm:cxn modelId="{ED63059E-3080-4F10-B9F7-5AEF169C9295}" type="presParOf" srcId="{19281E99-017F-42AA-9F8F-594ABD21FAD1}" destId="{BFDC7185-0EFD-4E21-A21E-D0C81CC42E71}" srcOrd="0" destOrd="0" presId="urn:microsoft.com/office/officeart/2005/8/layout/cycle3"/>
    <dgm:cxn modelId="{04A528FD-FDAC-423C-B7DC-77735EBBF714}" type="presParOf" srcId="{19281E99-017F-42AA-9F8F-594ABD21FAD1}" destId="{0033E4D1-904D-41EA-AC62-50AC75C47777}" srcOrd="1" destOrd="0" presId="urn:microsoft.com/office/officeart/2005/8/layout/cycle3"/>
    <dgm:cxn modelId="{D5BC2576-F3CD-4F36-8C94-333ED1B87701}" type="presParOf" srcId="{19281E99-017F-42AA-9F8F-594ABD21FAD1}" destId="{C56BC6E5-D7E3-4F5A-B451-414EF8F3408B}" srcOrd="2" destOrd="0" presId="urn:microsoft.com/office/officeart/2005/8/layout/cycle3"/>
    <dgm:cxn modelId="{9051FB76-A4B8-4F8E-8625-FF6521ABEF05}" type="presParOf" srcId="{19281E99-017F-42AA-9F8F-594ABD21FAD1}" destId="{FDFEF5C8-DB98-459D-BCB2-09ACF155119A}" srcOrd="3" destOrd="0" presId="urn:microsoft.com/office/officeart/2005/8/layout/cycle3"/>
    <dgm:cxn modelId="{F67B24C6-EF6B-49B7-B7B1-B94D27AC2CA6}" type="presParOf" srcId="{19281E99-017F-42AA-9F8F-594ABD21FAD1}" destId="{3BBF7ED4-083A-4E27-BE0F-00BF4CB2D20E}" srcOrd="4" destOrd="0" presId="urn:microsoft.com/office/officeart/2005/8/layout/cycle3"/>
    <dgm:cxn modelId="{F013F5FD-AA00-4FD2-9701-E579DE3BCED1}" type="presParOf" srcId="{19281E99-017F-42AA-9F8F-594ABD21FAD1}" destId="{EC6730BE-5A9B-4DA0-BA75-674F3B95984B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F12E7E-DE17-450A-9379-20F80E25F5E6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81603B-CE6C-4184-A7B8-FD6F7FE185BF}">
      <dgm:prSet phldrT="[Text]" custT="1"/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আরবি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B85F1FC-D571-415B-8D60-1875E87DCD82}" type="parTrans" cxnId="{742A9B8C-2F0D-4AE5-A8CD-1EB82CD80074}">
      <dgm:prSet/>
      <dgm:spPr/>
      <dgm:t>
        <a:bodyPr/>
        <a:lstStyle/>
        <a:p>
          <a:endParaRPr lang="en-US"/>
        </a:p>
      </dgm:t>
    </dgm:pt>
    <dgm:pt modelId="{C75140FE-DCCC-4319-9E78-998F77A90583}" type="sibTrans" cxnId="{742A9B8C-2F0D-4AE5-A8CD-1EB82CD80074}">
      <dgm:prSet/>
      <dgm:spPr/>
      <dgm:t>
        <a:bodyPr/>
        <a:lstStyle/>
        <a:p>
          <a:endParaRPr lang="en-US"/>
        </a:p>
      </dgm:t>
    </dgm:pt>
    <dgm:pt modelId="{A361493D-644B-4BE7-8D77-6B21544C58F6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ইংরেজি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E9B117-4A18-4F07-9ABB-2DA8DFF1794E}" type="parTrans" cxnId="{E29C4D9B-C0EB-47A9-A192-EB6146C1B324}">
      <dgm:prSet/>
      <dgm:spPr/>
      <dgm:t>
        <a:bodyPr/>
        <a:lstStyle/>
        <a:p>
          <a:endParaRPr lang="en-US"/>
        </a:p>
      </dgm:t>
    </dgm:pt>
    <dgm:pt modelId="{E42FD6C0-B590-4F4C-BF87-ED1DB0B09221}" type="sibTrans" cxnId="{E29C4D9B-C0EB-47A9-A192-EB6146C1B324}">
      <dgm:prSet/>
      <dgm:spPr/>
      <dgm:t>
        <a:bodyPr/>
        <a:lstStyle/>
        <a:p>
          <a:endParaRPr lang="en-US"/>
        </a:p>
      </dgm:t>
    </dgm:pt>
    <dgm:pt modelId="{0D452056-1369-4543-BA28-16CA6D64C4BD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রাশিয়ান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BA175A-EE00-42A7-B3B3-1428E3D26944}" type="parTrans" cxnId="{1AE4B010-99B9-4871-8169-8B67E6B3654D}">
      <dgm:prSet/>
      <dgm:spPr/>
      <dgm:t>
        <a:bodyPr/>
        <a:lstStyle/>
        <a:p>
          <a:endParaRPr lang="en-US"/>
        </a:p>
      </dgm:t>
    </dgm:pt>
    <dgm:pt modelId="{C414F15D-042C-42E6-8E6E-02F3FD79A8CF}" type="sibTrans" cxnId="{1AE4B010-99B9-4871-8169-8B67E6B3654D}">
      <dgm:prSet/>
      <dgm:spPr/>
      <dgm:t>
        <a:bodyPr/>
        <a:lstStyle/>
        <a:p>
          <a:endParaRPr lang="en-US"/>
        </a:p>
      </dgm:t>
    </dgm:pt>
    <dgm:pt modelId="{24F082B8-8881-4CF3-BAAF-3E1FDD4CD602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স্পেনিশ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3742E0-B962-4569-AB4C-EFBA5B99102C}" type="parTrans" cxnId="{F91B50FC-1090-40AA-9539-0072D23444F2}">
      <dgm:prSet/>
      <dgm:spPr/>
      <dgm:t>
        <a:bodyPr/>
        <a:lstStyle/>
        <a:p>
          <a:endParaRPr lang="en-US"/>
        </a:p>
      </dgm:t>
    </dgm:pt>
    <dgm:pt modelId="{B844DE52-F3A4-4C1D-B070-942FB047D656}" type="sibTrans" cxnId="{F91B50FC-1090-40AA-9539-0072D23444F2}">
      <dgm:prSet/>
      <dgm:spPr/>
      <dgm:t>
        <a:bodyPr/>
        <a:lstStyle/>
        <a:p>
          <a:endParaRPr lang="en-US"/>
        </a:p>
      </dgm:t>
    </dgm:pt>
    <dgm:pt modelId="{6716AA8E-906E-4B39-A83D-F1CC7CE6FAB3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চাইনিজ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7DF71AD-C14C-458A-9DE3-89A558638D3C}" type="sibTrans" cxnId="{AE88750D-2974-4B91-BF89-452C991CFFFA}">
      <dgm:prSet/>
      <dgm:spPr/>
      <dgm:t>
        <a:bodyPr/>
        <a:lstStyle/>
        <a:p>
          <a:endParaRPr lang="en-US"/>
        </a:p>
      </dgm:t>
    </dgm:pt>
    <dgm:pt modelId="{1ECD32F4-8624-45CF-A9C9-B445BDFB66B6}" type="parTrans" cxnId="{AE88750D-2974-4B91-BF89-452C991CFFFA}">
      <dgm:prSet/>
      <dgm:spPr/>
      <dgm:t>
        <a:bodyPr/>
        <a:lstStyle/>
        <a:p>
          <a:endParaRPr lang="en-US"/>
        </a:p>
      </dgm:t>
    </dgm:pt>
    <dgm:pt modelId="{A11B580B-F173-4D24-B61F-2E6811B4963B}" type="pres">
      <dgm:prSet presAssocID="{E4F12E7E-DE17-450A-9379-20F80E25F5E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A82F15-0CE6-4C6F-9E49-4F25575D8E4D}" type="pres">
      <dgm:prSet presAssocID="{E4F12E7E-DE17-450A-9379-20F80E25F5E6}" presName="cycle" presStyleCnt="0"/>
      <dgm:spPr/>
    </dgm:pt>
    <dgm:pt modelId="{8123FF43-2333-4232-8CE7-AA635E24CBF8}" type="pres">
      <dgm:prSet presAssocID="{3A81603B-CE6C-4184-A7B8-FD6F7FE185BF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CC4061-6194-4FBE-AF04-7D7961196861}" type="pres">
      <dgm:prSet presAssocID="{C75140FE-DCCC-4319-9E78-998F77A90583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E80C71EC-9A80-46C5-B6CF-F8B47E221634}" type="pres">
      <dgm:prSet presAssocID="{6716AA8E-906E-4B39-A83D-F1CC7CE6FAB3}" presName="nodeFollowingNodes" presStyleLbl="node1" presStyleIdx="1" presStyleCnt="5" custRadScaleRad="120607" custRadScaleInc="-38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46B35-282F-4499-8A89-E9204B0D252E}" type="pres">
      <dgm:prSet presAssocID="{A361493D-644B-4BE7-8D77-6B21544C58F6}" presName="nodeFollowingNodes" presStyleLbl="node1" presStyleIdx="2" presStyleCnt="5" custRadScaleRad="114735" custRadScaleInc="-70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52D8A-6282-4EF8-95FE-97EFB632DC70}" type="pres">
      <dgm:prSet presAssocID="{0D452056-1369-4543-BA28-16CA6D64C4BD}" presName="nodeFollowingNodes" presStyleLbl="node1" presStyleIdx="3" presStyleCnt="5" custRadScaleRad="120310" custRadScaleInc="72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B6F63-393C-46C5-A30B-7510B07F01FD}" type="pres">
      <dgm:prSet presAssocID="{24F082B8-8881-4CF3-BAAF-3E1FDD4CD602}" presName="nodeFollowingNodes" presStyleLbl="node1" presStyleIdx="4" presStyleCnt="5" custRadScaleRad="126623" custRadScaleInc="3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6E6F6A-884D-43B4-A57B-6326B3F61F66}" type="presOf" srcId="{C75140FE-DCCC-4319-9E78-998F77A90583}" destId="{EBCC4061-6194-4FBE-AF04-7D7961196861}" srcOrd="0" destOrd="0" presId="urn:microsoft.com/office/officeart/2005/8/layout/cycle3"/>
    <dgm:cxn modelId="{E29C4D9B-C0EB-47A9-A192-EB6146C1B324}" srcId="{E4F12E7E-DE17-450A-9379-20F80E25F5E6}" destId="{A361493D-644B-4BE7-8D77-6B21544C58F6}" srcOrd="2" destOrd="0" parTransId="{54E9B117-4A18-4F07-9ABB-2DA8DFF1794E}" sibTransId="{E42FD6C0-B590-4F4C-BF87-ED1DB0B09221}"/>
    <dgm:cxn modelId="{F91B50FC-1090-40AA-9539-0072D23444F2}" srcId="{E4F12E7E-DE17-450A-9379-20F80E25F5E6}" destId="{24F082B8-8881-4CF3-BAAF-3E1FDD4CD602}" srcOrd="4" destOrd="0" parTransId="{463742E0-B962-4569-AB4C-EFBA5B99102C}" sibTransId="{B844DE52-F3A4-4C1D-B070-942FB047D656}"/>
    <dgm:cxn modelId="{AE88750D-2974-4B91-BF89-452C991CFFFA}" srcId="{E4F12E7E-DE17-450A-9379-20F80E25F5E6}" destId="{6716AA8E-906E-4B39-A83D-F1CC7CE6FAB3}" srcOrd="1" destOrd="0" parTransId="{1ECD32F4-8624-45CF-A9C9-B445BDFB66B6}" sibTransId="{67DF71AD-C14C-458A-9DE3-89A558638D3C}"/>
    <dgm:cxn modelId="{1AE4B010-99B9-4871-8169-8B67E6B3654D}" srcId="{E4F12E7E-DE17-450A-9379-20F80E25F5E6}" destId="{0D452056-1369-4543-BA28-16CA6D64C4BD}" srcOrd="3" destOrd="0" parTransId="{7ABA175A-EE00-42A7-B3B3-1428E3D26944}" sibTransId="{C414F15D-042C-42E6-8E6E-02F3FD79A8CF}"/>
    <dgm:cxn modelId="{E8A4A75E-206F-4B36-82A4-A876C5668AD8}" type="presOf" srcId="{3A81603B-CE6C-4184-A7B8-FD6F7FE185BF}" destId="{8123FF43-2333-4232-8CE7-AA635E24CBF8}" srcOrd="0" destOrd="0" presId="urn:microsoft.com/office/officeart/2005/8/layout/cycle3"/>
    <dgm:cxn modelId="{4DB46818-4D04-45D9-B63A-24CFB415A003}" type="presOf" srcId="{6716AA8E-906E-4B39-A83D-F1CC7CE6FAB3}" destId="{E80C71EC-9A80-46C5-B6CF-F8B47E221634}" srcOrd="0" destOrd="0" presId="urn:microsoft.com/office/officeart/2005/8/layout/cycle3"/>
    <dgm:cxn modelId="{75C4077E-791F-4F9F-A7AB-75A382862397}" type="presOf" srcId="{24F082B8-8881-4CF3-BAAF-3E1FDD4CD602}" destId="{ECCB6F63-393C-46C5-A30B-7510B07F01FD}" srcOrd="0" destOrd="0" presId="urn:microsoft.com/office/officeart/2005/8/layout/cycle3"/>
    <dgm:cxn modelId="{252B4CD8-20A9-47F4-85C8-0F8C41CA52BA}" type="presOf" srcId="{E4F12E7E-DE17-450A-9379-20F80E25F5E6}" destId="{A11B580B-F173-4D24-B61F-2E6811B4963B}" srcOrd="0" destOrd="0" presId="urn:microsoft.com/office/officeart/2005/8/layout/cycle3"/>
    <dgm:cxn modelId="{E69CE8EC-4213-49C1-87E9-BD7CE74D8D9C}" type="presOf" srcId="{A361493D-644B-4BE7-8D77-6B21544C58F6}" destId="{18846B35-282F-4499-8A89-E9204B0D252E}" srcOrd="0" destOrd="0" presId="urn:microsoft.com/office/officeart/2005/8/layout/cycle3"/>
    <dgm:cxn modelId="{742A9B8C-2F0D-4AE5-A8CD-1EB82CD80074}" srcId="{E4F12E7E-DE17-450A-9379-20F80E25F5E6}" destId="{3A81603B-CE6C-4184-A7B8-FD6F7FE185BF}" srcOrd="0" destOrd="0" parTransId="{BB85F1FC-D571-415B-8D60-1875E87DCD82}" sibTransId="{C75140FE-DCCC-4319-9E78-998F77A90583}"/>
    <dgm:cxn modelId="{D5860BFE-963C-410F-987F-B56E0CB0D51E}" type="presOf" srcId="{0D452056-1369-4543-BA28-16CA6D64C4BD}" destId="{DA152D8A-6282-4EF8-95FE-97EFB632DC70}" srcOrd="0" destOrd="0" presId="urn:microsoft.com/office/officeart/2005/8/layout/cycle3"/>
    <dgm:cxn modelId="{9E6D85ED-91EF-49FF-9BA1-A03477DCFBAB}" type="presParOf" srcId="{A11B580B-F173-4D24-B61F-2E6811B4963B}" destId="{43A82F15-0CE6-4C6F-9E49-4F25575D8E4D}" srcOrd="0" destOrd="0" presId="urn:microsoft.com/office/officeart/2005/8/layout/cycle3"/>
    <dgm:cxn modelId="{36BFFBE5-1E87-431B-96F6-3F500599E7F3}" type="presParOf" srcId="{43A82F15-0CE6-4C6F-9E49-4F25575D8E4D}" destId="{8123FF43-2333-4232-8CE7-AA635E24CBF8}" srcOrd="0" destOrd="0" presId="urn:microsoft.com/office/officeart/2005/8/layout/cycle3"/>
    <dgm:cxn modelId="{C1FF6AE0-8EE6-4B45-A598-A9C9D5B657FE}" type="presParOf" srcId="{43A82F15-0CE6-4C6F-9E49-4F25575D8E4D}" destId="{EBCC4061-6194-4FBE-AF04-7D7961196861}" srcOrd="1" destOrd="0" presId="urn:microsoft.com/office/officeart/2005/8/layout/cycle3"/>
    <dgm:cxn modelId="{32ECA68D-E455-4371-9051-CB9B5B65FE74}" type="presParOf" srcId="{43A82F15-0CE6-4C6F-9E49-4F25575D8E4D}" destId="{E80C71EC-9A80-46C5-B6CF-F8B47E221634}" srcOrd="2" destOrd="0" presId="urn:microsoft.com/office/officeart/2005/8/layout/cycle3"/>
    <dgm:cxn modelId="{9FCC0A3D-7E3B-4E5A-A772-C01566E5A05B}" type="presParOf" srcId="{43A82F15-0CE6-4C6F-9E49-4F25575D8E4D}" destId="{18846B35-282F-4499-8A89-E9204B0D252E}" srcOrd="3" destOrd="0" presId="urn:microsoft.com/office/officeart/2005/8/layout/cycle3"/>
    <dgm:cxn modelId="{75DA16E6-D21D-4D6A-9BCF-C3AF2293446F}" type="presParOf" srcId="{43A82F15-0CE6-4C6F-9E49-4F25575D8E4D}" destId="{DA152D8A-6282-4EF8-95FE-97EFB632DC70}" srcOrd="4" destOrd="0" presId="urn:microsoft.com/office/officeart/2005/8/layout/cycle3"/>
    <dgm:cxn modelId="{CD4E7BEA-FA5C-48AC-B13C-3EA21253D1EC}" type="presParOf" srcId="{43A82F15-0CE6-4C6F-9E49-4F25575D8E4D}" destId="{ECCB6F63-393C-46C5-A30B-7510B07F01F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730E6-76DC-49BD-BD5A-9672D6E5C1DE}">
      <dsp:nvSpPr>
        <dsp:cNvPr id="0" name=""/>
        <dsp:cNvSpPr/>
      </dsp:nvSpPr>
      <dsp:spPr>
        <a:xfrm rot="5400000">
          <a:off x="3608406" y="1742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সচিবালয়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4011287" y="356653"/>
        <a:ext cx="1202866" cy="1382606"/>
      </dsp:txXfrm>
    </dsp:sp>
    <dsp:sp modelId="{FE92AFAE-21A1-44A3-B34E-99CED93A09B7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5437901" y="401821"/>
        <a:ext cx="2241629" cy="1205177"/>
      </dsp:txXfrm>
    </dsp:sp>
    <dsp:sp modelId="{4E249E00-B1D5-4755-B4EF-F43F7FEA64C0}">
      <dsp:nvSpPr>
        <dsp:cNvPr id="0" name=""/>
        <dsp:cNvSpPr/>
      </dsp:nvSpPr>
      <dsp:spPr>
        <a:xfrm rot="5400000">
          <a:off x="1619499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সাধারণ পরিষদ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2022380" y="313106"/>
        <a:ext cx="1202866" cy="1382606"/>
      </dsp:txXfrm>
    </dsp:sp>
    <dsp:sp modelId="{840F46BE-4C19-4D97-B8BE-95D52DF6AD19}">
      <dsp:nvSpPr>
        <dsp:cNvPr id="0" name=""/>
        <dsp:cNvSpPr/>
      </dsp:nvSpPr>
      <dsp:spPr>
        <a:xfrm rot="5400000">
          <a:off x="672684" y="1705463"/>
          <a:ext cx="2008628" cy="20477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আন্তর্জাতিক আদালত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994428" y="2059775"/>
        <a:ext cx="1365140" cy="1339086"/>
      </dsp:txXfrm>
    </dsp:sp>
    <dsp:sp modelId="{EA461ED2-9F69-47BC-A039-7B5A04CB175A}">
      <dsp:nvSpPr>
        <dsp:cNvPr id="0" name=""/>
        <dsp:cNvSpPr/>
      </dsp:nvSpPr>
      <dsp:spPr>
        <a:xfrm>
          <a:off x="448468" y="2106744"/>
          <a:ext cx="216931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8468" y="2106744"/>
        <a:ext cx="2169318" cy="1205177"/>
      </dsp:txXfrm>
    </dsp:sp>
    <dsp:sp modelId="{784A2DD8-22AD-46E9-BC14-324BAB593F32}">
      <dsp:nvSpPr>
        <dsp:cNvPr id="0" name=""/>
        <dsp:cNvSpPr/>
      </dsp:nvSpPr>
      <dsp:spPr>
        <a:xfrm rot="5400000">
          <a:off x="4809714" y="1821057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অছি পরিষদ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212595" y="2003507"/>
        <a:ext cx="1202866" cy="1382606"/>
      </dsp:txXfrm>
    </dsp:sp>
    <dsp:sp modelId="{3C9F0B58-3E0E-474C-9537-666A89953625}">
      <dsp:nvSpPr>
        <dsp:cNvPr id="0" name=""/>
        <dsp:cNvSpPr/>
      </dsp:nvSpPr>
      <dsp:spPr>
        <a:xfrm rot="5400000">
          <a:off x="3724510" y="3540599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নিরাপত্তা পরিষদ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4127391" y="3723049"/>
        <a:ext cx="1202866" cy="1382606"/>
      </dsp:txXfrm>
    </dsp:sp>
    <dsp:sp modelId="{2F000A92-0C64-4A9F-B739-5A68D4EA5BDF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5437901" y="3811668"/>
        <a:ext cx="2241629" cy="1205177"/>
      </dsp:txXfrm>
    </dsp:sp>
    <dsp:sp modelId="{02C7047F-9AA6-4731-B853-D5D42572454E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অর্থনৈতিক সামাজিক পরিষদ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2022380" y="3722953"/>
        <a:ext cx="1202866" cy="13826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3E4D1-904D-41EA-AC62-50AC75C47777}">
      <dsp:nvSpPr>
        <dsp:cNvPr id="0" name=""/>
        <dsp:cNvSpPr/>
      </dsp:nvSpPr>
      <dsp:spPr>
        <a:xfrm>
          <a:off x="1374164" y="-32039"/>
          <a:ext cx="5379671" cy="5379671"/>
        </a:xfrm>
        <a:prstGeom prst="circularArrow">
          <a:avLst>
            <a:gd name="adj1" fmla="val 5544"/>
            <a:gd name="adj2" fmla="val 330680"/>
            <a:gd name="adj3" fmla="val 13767645"/>
            <a:gd name="adj4" fmla="val 1739100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DC7185-0EFD-4E21-A21E-D0C81CC42E71}">
      <dsp:nvSpPr>
        <dsp:cNvPr id="0" name=""/>
        <dsp:cNvSpPr/>
      </dsp:nvSpPr>
      <dsp:spPr>
        <a:xfrm>
          <a:off x="2799953" y="2274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মার্কিন যুক্তরাষ্ট্র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61659" y="63980"/>
        <a:ext cx="2404681" cy="1140634"/>
      </dsp:txXfrm>
    </dsp:sp>
    <dsp:sp modelId="{C56BC6E5-D7E3-4F5A-B451-414EF8F3408B}">
      <dsp:nvSpPr>
        <dsp:cNvPr id="0" name=""/>
        <dsp:cNvSpPr/>
      </dsp:nvSpPr>
      <dsp:spPr>
        <a:xfrm>
          <a:off x="5599906" y="1587448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মার্কিন যুক্তরাজ্য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61612" y="1649154"/>
        <a:ext cx="2404681" cy="1140634"/>
      </dsp:txXfrm>
    </dsp:sp>
    <dsp:sp modelId="{FDFEF5C8-DB98-459D-BCB2-09ACF155119A}">
      <dsp:nvSpPr>
        <dsp:cNvPr id="0" name=""/>
        <dsp:cNvSpPr/>
      </dsp:nvSpPr>
      <dsp:spPr>
        <a:xfrm>
          <a:off x="4148393" y="4152345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ফ্রান্স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10099" y="4214051"/>
        <a:ext cx="2404681" cy="1140634"/>
      </dsp:txXfrm>
    </dsp:sp>
    <dsp:sp modelId="{3BBF7ED4-083A-4E27-BE0F-00BF4CB2D20E}">
      <dsp:nvSpPr>
        <dsp:cNvPr id="0" name=""/>
        <dsp:cNvSpPr/>
      </dsp:nvSpPr>
      <dsp:spPr>
        <a:xfrm>
          <a:off x="1451511" y="4154620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রাশিয়া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13217" y="4216326"/>
        <a:ext cx="2404681" cy="1140634"/>
      </dsp:txXfrm>
    </dsp:sp>
    <dsp:sp modelId="{EC6730BE-5A9B-4DA0-BA75-674F3B95984B}">
      <dsp:nvSpPr>
        <dsp:cNvPr id="0" name=""/>
        <dsp:cNvSpPr/>
      </dsp:nvSpPr>
      <dsp:spPr>
        <a:xfrm>
          <a:off x="0" y="1587461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চীন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706" y="1649167"/>
        <a:ext cx="2404681" cy="11406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C4061-6194-4FBE-AF04-7D7961196861}">
      <dsp:nvSpPr>
        <dsp:cNvPr id="0" name=""/>
        <dsp:cNvSpPr/>
      </dsp:nvSpPr>
      <dsp:spPr>
        <a:xfrm>
          <a:off x="1374164" y="-32039"/>
          <a:ext cx="5379671" cy="5379671"/>
        </a:xfrm>
        <a:prstGeom prst="circularArrow">
          <a:avLst>
            <a:gd name="adj1" fmla="val 5544"/>
            <a:gd name="adj2" fmla="val 330680"/>
            <a:gd name="adj3" fmla="val 13767645"/>
            <a:gd name="adj4" fmla="val 1739100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23FF43-2333-4232-8CE7-AA635E24CBF8}">
      <dsp:nvSpPr>
        <dsp:cNvPr id="0" name=""/>
        <dsp:cNvSpPr/>
      </dsp:nvSpPr>
      <dsp:spPr>
        <a:xfrm>
          <a:off x="2799953" y="2274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আরবি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61659" y="63980"/>
        <a:ext cx="2404681" cy="1140634"/>
      </dsp:txXfrm>
    </dsp:sp>
    <dsp:sp modelId="{E80C71EC-9A80-46C5-B6CF-F8B47E221634}">
      <dsp:nvSpPr>
        <dsp:cNvPr id="0" name=""/>
        <dsp:cNvSpPr/>
      </dsp:nvSpPr>
      <dsp:spPr>
        <a:xfrm>
          <a:off x="5395124" y="1336929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চাইনিজ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56830" y="1398635"/>
        <a:ext cx="2404681" cy="1140634"/>
      </dsp:txXfrm>
    </dsp:sp>
    <dsp:sp modelId="{18846B35-282F-4499-8A89-E9204B0D252E}">
      <dsp:nvSpPr>
        <dsp:cNvPr id="0" name=""/>
        <dsp:cNvSpPr/>
      </dsp:nvSpPr>
      <dsp:spPr>
        <a:xfrm>
          <a:off x="5375946" y="2837130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ইংরেজি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37652" y="2898836"/>
        <a:ext cx="2404681" cy="1140634"/>
      </dsp:txXfrm>
    </dsp:sp>
    <dsp:sp modelId="{DA152D8A-6282-4EF8-95FE-97EFB632DC70}">
      <dsp:nvSpPr>
        <dsp:cNvPr id="0" name=""/>
        <dsp:cNvSpPr/>
      </dsp:nvSpPr>
      <dsp:spPr>
        <a:xfrm>
          <a:off x="86166" y="2799524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রাশিয়ান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7872" y="2861230"/>
        <a:ext cx="2404681" cy="1140634"/>
      </dsp:txXfrm>
    </dsp:sp>
    <dsp:sp modelId="{ECCB6F63-393C-46C5-A30B-7510B07F01FD}">
      <dsp:nvSpPr>
        <dsp:cNvPr id="0" name=""/>
        <dsp:cNvSpPr/>
      </dsp:nvSpPr>
      <dsp:spPr>
        <a:xfrm>
          <a:off x="67009" y="1311875"/>
          <a:ext cx="252809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স্পেনিশ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8715" y="1373581"/>
        <a:ext cx="2404681" cy="1140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F22BE-F344-4116-AF9B-9386FD644B0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FA81E-F75B-4C1C-87DE-9D59F6472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9136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FA81E-F75B-4C1C-87DE-9D59F647200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1863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FA81E-F75B-4C1C-87DE-9D59F647200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392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FA81E-F75B-4C1C-87DE-9D59F647200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11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4F86-F4CA-47AC-9045-4A98D350D50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4EFB-A72E-4112-BD31-C5A69282F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18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4F86-F4CA-47AC-9045-4A98D350D50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4EFB-A72E-4112-BD31-C5A69282F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95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4F86-F4CA-47AC-9045-4A98D350D50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4EFB-A72E-4112-BD31-C5A69282F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373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4F86-F4CA-47AC-9045-4A98D350D50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4EFB-A72E-4112-BD31-C5A69282F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01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4F86-F4CA-47AC-9045-4A98D350D50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4EFB-A72E-4112-BD31-C5A69282F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290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4F86-F4CA-47AC-9045-4A98D350D50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4EFB-A72E-4112-BD31-C5A69282F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37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4F86-F4CA-47AC-9045-4A98D350D50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4EFB-A72E-4112-BD31-C5A69282F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164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4F86-F4CA-47AC-9045-4A98D350D50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4EFB-A72E-4112-BD31-C5A69282F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4F86-F4CA-47AC-9045-4A98D350D50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4EFB-A72E-4112-BD31-C5A69282F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1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4F86-F4CA-47AC-9045-4A98D350D50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4EFB-A72E-4112-BD31-C5A69282F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17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4F86-F4CA-47AC-9045-4A98D350D50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4EFB-A72E-4112-BD31-C5A69282F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32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4F86-F4CA-47AC-9045-4A98D350D50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B4EFB-A72E-4112-BD31-C5A69282F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890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18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2068286" y="1224618"/>
            <a:ext cx="6096000" cy="39703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bn-IN" sz="2800" u="sng" dirty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সন্মানিত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শিক্ষকবৃন্দের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জন্য</a:t>
            </a:r>
            <a:endParaRPr lang="en-US" sz="2800" u="sng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হাইড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ক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F-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চেপে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হাইড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যা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শ্রেনিকক্ষে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পরামর্শ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নীচে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আকারে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কনটেন্টটি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/সমস্যার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সবিনয়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অনুরোধ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0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424932455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905829" y="2496457"/>
            <a:ext cx="2598057" cy="1988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জাতিসংঘের স্থায়ী পাঁচটি সদস্যের নাম হলো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88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69454752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809995" y="5173249"/>
            <a:ext cx="2755726" cy="9269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ফরাসী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10412" y="2505205"/>
            <a:ext cx="2141951" cy="20667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জাতিসসংঘের দাপ্তরিক ভাষা ছয়টি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7821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906" y="322035"/>
            <a:ext cx="6271079" cy="4450443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6618514" y="2249714"/>
            <a:ext cx="1828800" cy="5950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911771" y="2249714"/>
            <a:ext cx="3120572" cy="1030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জাতিসসংঘের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মহাসচিব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আন্তনিও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গুতারেস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60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78287" y="420007"/>
            <a:ext cx="5078412" cy="2882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186" y="420007"/>
            <a:ext cx="4824413" cy="28829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4859" y="3903391"/>
            <a:ext cx="11632367" cy="21676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জাতিসংঘে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শান্তিরক্ষা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299353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479374" cy="81909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				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210" y="4793677"/>
            <a:ext cx="10509354" cy="1846965"/>
          </a:xfrm>
          <a:solidFill>
            <a:schemeClr val="accent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জাতিসংঘের প্রধান ছয়টি শাখার নামগুলো লিখ।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বিশ্ব শান্তি প্রতিষ্ঠায় জাতিসংঘের শান্তিরক্ষা বাহিনীর ভূমিকা বর্ণনা 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024" y="1592939"/>
            <a:ext cx="2755458" cy="2755458"/>
          </a:xfrm>
          <a:prstGeom prst="rect">
            <a:avLst/>
          </a:prstGeom>
        </p:spPr>
      </p:pic>
      <p:pic>
        <p:nvPicPr>
          <p:cNvPr id="5" name="Picture 4" descr="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742" y="1610428"/>
            <a:ext cx="2755458" cy="2755458"/>
          </a:xfrm>
          <a:prstGeom prst="rect">
            <a:avLst/>
          </a:prstGeom>
        </p:spPr>
      </p:pic>
      <p:pic>
        <p:nvPicPr>
          <p:cNvPr id="6" name="Picture 5" descr="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450" y="1642906"/>
            <a:ext cx="2755458" cy="275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373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				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181" y="1780654"/>
            <a:ext cx="10914088" cy="44102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জাতিসংঘ কত তারিখে প্রতিষ্ঠা লাভ করে?</a:t>
            </a:r>
          </a:p>
          <a:p>
            <a:pPr marL="0" indent="0">
              <a:buNone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জাতিসংঘের বর্তমান মহাসচিবের নাম কী?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জাতিসংঘের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দাপ্তরিক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জাতিসংঘের স্থায়ী সদস্যগুলোর নাম বল।</a:t>
            </a:r>
          </a:p>
          <a:p>
            <a:pPr marL="0" indent="0">
              <a:buNone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জাতিসংঘের প্রধান ছয়টি শাখার নাম বল।</a:t>
            </a:r>
          </a:p>
        </p:txBody>
      </p:sp>
    </p:spTree>
    <p:extLst>
      <p:ext uri="{BB962C8B-B14F-4D97-AF65-F5344CB8AC3E}">
        <p14:creationId xmlns:p14="http://schemas.microsoft.com/office/powerpoint/2010/main" xmlns="" val="54780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584305" cy="8640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b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				</a:t>
            </a:r>
            <a:r>
              <a:rPr lang="bn-BD" sz="73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br>
              <a:rPr lang="bn-BD" sz="73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7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288" y="5648117"/>
            <a:ext cx="10434403" cy="76767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জাতিসংঘ গঠনের উদ্দেশ্য ও মৌলিক নীতিগুলো বর্ণনা কর।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848" y="1424066"/>
            <a:ext cx="5768448" cy="383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115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941" y="408668"/>
            <a:ext cx="9452429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				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941" y="2075543"/>
            <a:ext cx="9478933" cy="4659086"/>
          </a:xfrm>
        </p:spPr>
      </p:pic>
    </p:spTree>
    <p:extLst>
      <p:ext uri="{BB962C8B-B14F-4D97-AF65-F5344CB8AC3E}">
        <p14:creationId xmlns:p14="http://schemas.microsoft.com/office/powerpoint/2010/main" xmlns="" val="104945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866" y="109223"/>
            <a:ext cx="5666282" cy="661621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4656" y="899411"/>
            <a:ext cx="11407514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7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sz="287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8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0918" y="2716524"/>
            <a:ext cx="5177853" cy="3894138"/>
          </a:xfr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শ্রেণীঃসপ্তম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বিষয়ঃবাংলাদেশ ও বিশ্ব পরিচয়</a:t>
            </a: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পাঠঃজাতিসংঘ ও এর গঠন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সময়ঃ৪৫ মিনিট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তারিখঃ২০/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/২০১৯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bn-BD" dirty="0"/>
          </a:p>
        </p:txBody>
      </p:sp>
      <p:sp>
        <p:nvSpPr>
          <p:cNvPr id="5" name="TextBox 16">
            <a:extLst>
              <a:ext uri="{FF2B5EF4-FFF2-40B4-BE49-F238E27FC236}">
                <a16:creationId xmlns:a16="http://schemas.microsoft.com/office/drawing/2014/main" xmlns="" id="{BAB8A7F2-6298-4C06-A8C6-BD9BC0D9A580}"/>
              </a:ext>
            </a:extLst>
          </p:cNvPr>
          <p:cNvSpPr txBox="1"/>
          <p:nvPr/>
        </p:nvSpPr>
        <p:spPr>
          <a:xfrm>
            <a:off x="0" y="2908092"/>
            <a:ext cx="6096000" cy="37240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সাইফুল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সাইফ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সারমারা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নাছির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দ্যালয়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বকশীগঞ্জ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জামালপুর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০১৭২২-৭০৩৭২৭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saifulislambtt</a:t>
            </a: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7" name="Picture 6" descr="Muktopaath Pict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09" y="224852"/>
            <a:ext cx="2079135" cy="259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221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71" y="365125"/>
            <a:ext cx="10874829" cy="1325563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bn-BD" dirty="0"/>
              <a:t>		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আমরা কী দেখছি?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971" y="1690689"/>
            <a:ext cx="5476422" cy="36390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4622" y="1690688"/>
            <a:ext cx="5039178" cy="363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316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6776" y="348342"/>
            <a:ext cx="5234787" cy="34847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4150" y="3911738"/>
            <a:ext cx="4924879" cy="29462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171" y="337733"/>
            <a:ext cx="5039179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343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4872" y="1478993"/>
            <a:ext cx="11800025" cy="22159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জাতিসংঘ ও এর গঠন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191" y="209863"/>
            <a:ext cx="10515600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bn-BD" dirty="0"/>
              <a:t>				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873" y="1825625"/>
            <a:ext cx="11752288" cy="442527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শিক্ষার্থীরা---------- 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4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জাতিসংঘের </a:t>
            </a:r>
            <a:r>
              <a:rPr lang="bn-BD" sz="4300" dirty="0">
                <a:latin typeface="NikoshBAN" panose="02000000000000000000" pitchFamily="2" charset="0"/>
                <a:cs typeface="NikoshBAN" panose="02000000000000000000" pitchFamily="2" charset="0"/>
              </a:rPr>
              <a:t>গঠন বর্ননা করতে পারবে।</a:t>
            </a:r>
          </a:p>
          <a:p>
            <a:pPr marL="0" indent="0">
              <a:buNone/>
            </a:pPr>
            <a:r>
              <a:rPr lang="bn-IN" sz="4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4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জাতিসংঘ </a:t>
            </a:r>
            <a:r>
              <a:rPr lang="bn-BD" sz="4300" dirty="0">
                <a:latin typeface="NikoshBAN" panose="02000000000000000000" pitchFamily="2" charset="0"/>
                <a:cs typeface="NikoshBAN" panose="02000000000000000000" pitchFamily="2" charset="0"/>
              </a:rPr>
              <a:t>গঠনের উদ্দেশ্য বর্ণনা করতে পারবে।</a:t>
            </a:r>
          </a:p>
          <a:p>
            <a:pPr marL="0" indent="0">
              <a:buNone/>
            </a:pPr>
            <a:r>
              <a:rPr lang="bn-IN" sz="4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4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জাতিসসংঘের </a:t>
            </a:r>
            <a:r>
              <a:rPr lang="bn-BD" sz="4300" dirty="0">
                <a:latin typeface="NikoshBAN" panose="02000000000000000000" pitchFamily="2" charset="0"/>
                <a:cs typeface="NikoshBAN" panose="02000000000000000000" pitchFamily="2" charset="0"/>
              </a:rPr>
              <a:t>মৌলিক নীতিসমূহ বর্ণনা করতে পারবে।</a:t>
            </a:r>
          </a:p>
          <a:p>
            <a:pPr marL="0" indent="0">
              <a:buNone/>
            </a:pPr>
            <a:r>
              <a:rPr lang="bn-IN" sz="4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BD" sz="4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জাতিসংঘের </a:t>
            </a:r>
            <a:r>
              <a:rPr lang="bn-BD" sz="43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শাখার উল্লেখ্যযোগ্য </a:t>
            </a:r>
            <a:r>
              <a:rPr lang="en-US" sz="43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কাযক্রম</a:t>
            </a:r>
            <a:r>
              <a:rPr lang="bn-BD" sz="4300" dirty="0">
                <a:latin typeface="NikoshBAN" panose="02000000000000000000" pitchFamily="2" charset="0"/>
                <a:cs typeface="NikoshBAN" panose="02000000000000000000" pitchFamily="2" charset="0"/>
              </a:rPr>
              <a:t> বর্ণনা করতে পারবে।</a:t>
            </a:r>
          </a:p>
          <a:p>
            <a:pPr marL="0" indent="0">
              <a:buNone/>
            </a:pPr>
            <a:r>
              <a:rPr lang="bn-IN" sz="4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</a:t>
            </a:r>
            <a:r>
              <a:rPr lang="bn-BD" sz="4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 শান্তি</a:t>
            </a:r>
            <a:r>
              <a:rPr lang="bn-IN" sz="4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300" dirty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প্রতিষ্ঠায় জাতিসংঘের ভূমিকা বর্ণনা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xmlns="" val="391882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08180"/>
            <a:ext cx="6232652" cy="414900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6342743" y="2743497"/>
            <a:ext cx="1886857" cy="2902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39691" y="2307769"/>
            <a:ext cx="3686629" cy="1349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জাতিসসংঘের সদর দপ্তর মার্কিন যুক্তরাষ্ট্রের রাজধানী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নিউইয়ক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শহরে।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95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3085287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23544" y="3149600"/>
            <a:ext cx="201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জাতিসসংঘের প্রধান ছয়টি শাখা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141028" y="139337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7317475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xmlns="" val="532677811"/>
              </p:ext>
            </p:extLst>
          </p:nvPr>
        </p:nvGraphicFramePr>
        <p:xfrm>
          <a:off x="2032000" y="77772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xmlns="" val="39564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296</Words>
  <Application>Microsoft Office PowerPoint</Application>
  <PresentationFormat>Custom</PresentationFormat>
  <Paragraphs>65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  ছবিতে আমরা কী দেখছি?</vt:lpstr>
      <vt:lpstr>Slide 5</vt:lpstr>
      <vt:lpstr>Slide 6</vt:lpstr>
      <vt:lpstr>    শিখন ফল</vt:lpstr>
      <vt:lpstr>Slide 8</vt:lpstr>
      <vt:lpstr>Slide 9</vt:lpstr>
      <vt:lpstr>Slide 10</vt:lpstr>
      <vt:lpstr>Slide 11</vt:lpstr>
      <vt:lpstr>Slide 12</vt:lpstr>
      <vt:lpstr>Slide 13</vt:lpstr>
      <vt:lpstr>    দলীয় কাজ</vt:lpstr>
      <vt:lpstr>    মূল্যায়ন</vt:lpstr>
      <vt:lpstr>                            বাড়ীর কাজ </vt:lpstr>
      <vt:lpstr>   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মোঃকাশেম আলী</dc:title>
  <dc:creator>user</dc:creator>
  <cp:lastModifiedBy>Md Saiful Islam</cp:lastModifiedBy>
  <cp:revision>78</cp:revision>
  <dcterms:created xsi:type="dcterms:W3CDTF">2019-04-18T04:14:09Z</dcterms:created>
  <dcterms:modified xsi:type="dcterms:W3CDTF">2019-10-20T15:54:05Z</dcterms:modified>
</cp:coreProperties>
</file>