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DED9B-D45B-4574-BFAD-5EA0C11B761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27716-9F1D-4A15-BDB0-7BEB6BAD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0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27716-9F1D-4A15-BDB0-7BEB6BADB3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3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27716-9F1D-4A15-BDB0-7BEB6BADB3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7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3200"/>
            <a:ext cx="3860800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457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9436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গৃহপালিত প্রাণি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4800"/>
            <a:ext cx="51054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3800"/>
            <a:ext cx="5867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3048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গৃহপালিত প্রাণি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75485"/>
            <a:ext cx="8610600" cy="46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487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গৃহপালিত প্রাণি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1" y="1752600"/>
            <a:ext cx="4521199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441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1"/>
            <a:ext cx="72390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প্রাণির উপকারিতা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862078"/>
            <a:ext cx="8610600" cy="28623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গরু থেকে আমরা দুধ পায়।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গরু,মহিষ লাঙ্গল ও গাড়ি টানে।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প্রাণি থেকে মাংস পাই।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হাঁস, মুরগি থেকে ডিম ও মাংস পাই।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প্রাণি থেকে আমরা আর্থিক সহায়তা পাই।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6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960" y="441960"/>
            <a:ext cx="1767840" cy="548640"/>
          </a:xfrm>
        </p:spPr>
        <p:txBody>
          <a:bodyPr>
            <a:normAutofit fontScale="90000"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বন্য প্রাণি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001000" cy="42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160" y="365760"/>
            <a:ext cx="2072640" cy="548640"/>
          </a:xfrm>
        </p:spPr>
        <p:txBody>
          <a:bodyPr>
            <a:normAutofit fontScale="90000"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বন্য প্রাণি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77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60" y="518160"/>
            <a:ext cx="1996440" cy="548640"/>
          </a:xfrm>
        </p:spPr>
        <p:txBody>
          <a:bodyPr>
            <a:normAutofit fontScale="90000"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বন্য প্রাণি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62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518160"/>
            <a:ext cx="4511040" cy="548640"/>
          </a:xfrm>
        </p:spPr>
        <p:txBody>
          <a:bodyPr>
            <a:normAutofit fontScale="90000"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বন্য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প্রাণির বৈশিষ্ট্য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35076"/>
            <a:ext cx="868680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এরা হিংস্র স্বভাবের।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পশু শিকার করে।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পোষ মানতে চায় না।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বনে বাস করে।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94360"/>
            <a:ext cx="4419600" cy="77724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মূল বিষয়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055674"/>
            <a:ext cx="8915400" cy="45243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কর্তা নিধিরাম। নিধিরামের বউ চাষির ঘরের মেয়ে। তাদের একটি পোষা লাল গরু ছিল। গরুটা তাদের খুব প্রিয় ছিল। এ গল্পে সত্যেন সেন গৃহপালিত প্রাণি ও মানব জীবনের গভীর আত্নীয়তার কথা তুলে ধরেছেন। প্রাণিকুলের প্রতি গভীর মমত্ববোধ সৃষ্টিই এই গল্পের মূল বিষয়।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3596640" cy="13868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algn="ctr"/>
            <a:r>
              <a:rPr lang="bn-BD" sz="7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512874"/>
            <a:ext cx="8915400" cy="212365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গরু আমাদের কী কী উপকারে আসে বর্ণনা কর।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গৃহপালিত প্রাণির প্রতি আমাদের মনোভাব কী হওয়া উচিত ব্যাখ্যা কর।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0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310634"/>
            <a:ext cx="50292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6500" y="1524000"/>
            <a:ext cx="4191000" cy="298543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গোলাম ফারুক</a:t>
            </a:r>
            <a:endParaRPr lang="bn-BD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 সি টি শিক্ষক</a:t>
            </a: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ভবানীপুর মাধ্যমিক বিদ্যালয়</a:t>
            </a: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হরিণাকুণ্ডু,ঝিনাইদহ।</a:t>
            </a: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মোবাইলঃ ০১৯১৬৫১১৬৯৭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038600" cy="1447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90000"/>
          </a:bodyPr>
          <a:lstStyle/>
          <a:p>
            <a:r>
              <a:rPr lang="bn-BD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763000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নিধিরাম কে 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নিধিরামের বউ কোন ঘরের মেয়ে ?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গৃহপালিত প্রাণি আমাদের কী কী উপকারে আসে।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প্রাণি ও বন্য প্রাণির মধ্যে পার্থক্য ব্যাখ্যা কর।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4953000" cy="1143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77869"/>
            <a:ext cx="8610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 পরিবারে গৃহপালিত প্রাণির প্রয়োজনীয়তা আলোচনা কর।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9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62000"/>
            <a:ext cx="262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4006216" cy="33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9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94360"/>
            <a:ext cx="7940040" cy="123444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741474"/>
            <a:ext cx="838200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বিষয়: চারুপাঠ 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অধ্যায়-৩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শ্রেণি- ৬ষ্ঠ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5344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447800"/>
            <a:ext cx="8686800" cy="36933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লেখক পরিচিতি 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গৃহপালিত প্রাণির উপকারিতা বর্ণনা করতে  পারবে।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গৃহপালিত প্রাণির প্রতি মমত্ব বোধের কারণ ব্যাখ্যা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গল্পের মূল বক্তব্য বিশ্লেষণ করতে পারবে।</a:t>
            </a:r>
          </a:p>
          <a:p>
            <a:pPr marL="742950" indent="-742950">
              <a:buFont typeface="+mj-lt"/>
              <a:buAutoNum type="arabicPeriod"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343400" cy="284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3200"/>
            <a:ext cx="4343400" cy="284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657600"/>
            <a:ext cx="5943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প্রাণির নাম কী 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এরা কি গৃহপালিত পশু 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1460500"/>
            <a:ext cx="6845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তাহলে আজকের পাঠ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লাল গরুটা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---সত্যেন সেন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8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0" y="365760"/>
            <a:ext cx="3139440" cy="54864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5562600" cy="34163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লেখকের নাম: সত্যেন সেন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জন্ম: ১৯০৭ ঢাকা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গ্রন্থ: পাতাবাহার, আমাদের এই পৃথিবী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পুরস্কার: বাংলা একাডেমী, আদমজী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মৃত্যু: ১৯৮১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0" y="365760"/>
            <a:ext cx="3139440" cy="548640"/>
          </a:xfrm>
        </p:spPr>
        <p:txBody>
          <a:bodyPr>
            <a:normAutofit fontScale="90000"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গৃহপালিত প্রাণি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066800"/>
            <a:ext cx="4419600" cy="294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46500"/>
            <a:ext cx="44196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7331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গৃহপালিত প্রাণি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165086"/>
            <a:ext cx="4394200" cy="325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76600"/>
            <a:ext cx="4508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5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483</TotalTime>
  <Words>290</Words>
  <Application>Microsoft Office PowerPoint</Application>
  <PresentationFormat>On-screen Show (4:3)</PresentationFormat>
  <Paragraphs>61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PowerPoint Presentation</vt:lpstr>
      <vt:lpstr>PowerPoint Presentation</vt:lpstr>
      <vt:lpstr>পাঠ পরিচিতি </vt:lpstr>
      <vt:lpstr>শিখনফল</vt:lpstr>
      <vt:lpstr>PowerPoint Presentation</vt:lpstr>
      <vt:lpstr>PowerPoint Presentation</vt:lpstr>
      <vt:lpstr>লেখক পরিচিতি</vt:lpstr>
      <vt:lpstr>গৃহপালিত প্রাণি</vt:lpstr>
      <vt:lpstr>PowerPoint Presentation</vt:lpstr>
      <vt:lpstr>গৃহপালিত প্রাণি </vt:lpstr>
      <vt:lpstr>PowerPoint Presentation</vt:lpstr>
      <vt:lpstr>PowerPoint Presentation</vt:lpstr>
      <vt:lpstr>PowerPoint Presentation</vt:lpstr>
      <vt:lpstr>বন্য প্রাণি </vt:lpstr>
      <vt:lpstr>বন্য প্রাণি </vt:lpstr>
      <vt:lpstr>বন্য প্রাণি </vt:lpstr>
      <vt:lpstr>বন্য প্রাণির বৈশিষ্ট্য </vt:lpstr>
      <vt:lpstr>পাঠের মূল বিষয়</vt:lpstr>
      <vt:lpstr>দলীয়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Faruk master</cp:lastModifiedBy>
  <cp:revision>94</cp:revision>
  <dcterms:created xsi:type="dcterms:W3CDTF">2006-08-16T00:00:00Z</dcterms:created>
  <dcterms:modified xsi:type="dcterms:W3CDTF">2019-10-16T02:42:28Z</dcterms:modified>
</cp:coreProperties>
</file>