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</p:sldMasterIdLst>
  <p:notesMasterIdLst>
    <p:notesMasterId r:id="rId17"/>
  </p:notesMasterIdLst>
  <p:sldIdLst>
    <p:sldId id="311" r:id="rId2"/>
    <p:sldId id="312" r:id="rId3"/>
    <p:sldId id="307" r:id="rId4"/>
    <p:sldId id="267" r:id="rId5"/>
    <p:sldId id="298" r:id="rId6"/>
    <p:sldId id="315" r:id="rId7"/>
    <p:sldId id="299" r:id="rId8"/>
    <p:sldId id="301" r:id="rId9"/>
    <p:sldId id="300" r:id="rId10"/>
    <p:sldId id="309" r:id="rId11"/>
    <p:sldId id="314" r:id="rId12"/>
    <p:sldId id="310" r:id="rId13"/>
    <p:sldId id="269" r:id="rId14"/>
    <p:sldId id="284" r:id="rId15"/>
    <p:sldId id="313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38" autoAdjust="0"/>
    <p:restoredTop sz="86470" autoAdjust="0"/>
  </p:normalViewPr>
  <p:slideViewPr>
    <p:cSldViewPr>
      <p:cViewPr varScale="1">
        <p:scale>
          <a:sx n="65" d="100"/>
          <a:sy n="65" d="100"/>
        </p:scale>
        <p:origin x="750" y="78"/>
      </p:cViewPr>
      <p:guideLst>
        <p:guide orient="horz" pos="2160"/>
        <p:guide pos="34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D70A89-E7BC-4B67-AA9A-67E9B3C4C3EC}" type="datetimeFigureOut">
              <a:rPr lang="en-US"/>
              <a:pPr>
                <a:defRPr/>
              </a:pPr>
              <a:t>9/16/2019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6034337-CC5B-4E5A-93E1-66681A0C6F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355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CCEEC-A9F4-4B5B-85C0-EB454C04E9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46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034337-CC5B-4E5A-93E1-66681A0C6FA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019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034337-CC5B-4E5A-93E1-66681A0C6FA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19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034337-CC5B-4E5A-93E1-66681A0C6FA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300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034337-CC5B-4E5A-93E1-66681A0C6FA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73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034337-CC5B-4E5A-93E1-66681A0C6FA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169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034337-CC5B-4E5A-93E1-66681A0C6FA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07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DF3533-EA6F-4ECA-9052-4F897945C9C1}" type="datetimeFigureOut">
              <a:rPr lang="en-US" smtClean="0"/>
              <a:pPr>
                <a:defRPr/>
              </a:pPr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19F97-807F-4311-810D-7E3BEC414A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936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1D328-8486-4C74-AA1F-9F0BCD68E5C6}" type="datetimeFigureOut">
              <a:rPr lang="en-US" smtClean="0"/>
              <a:pPr>
                <a:defRPr/>
              </a:pPr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76600-07F9-4188-AB4C-30B9C363C7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21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C81A3F-BB50-4ECB-8B69-EF9E9C181792}" type="datetimeFigureOut">
              <a:rPr lang="en-US" smtClean="0"/>
              <a:pPr>
                <a:defRPr/>
              </a:pPr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A459B-41EB-4D33-B7AE-F5BBD6F7EF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2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66CB0E-625E-432B-97CB-4EE4D321EF23}" type="datetimeFigureOut">
              <a:rPr lang="en-US" smtClean="0"/>
              <a:pPr>
                <a:defRPr/>
              </a:pPr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A5D5B-4309-4B72-A61A-8DB4D74F8C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6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EED2D7-804C-4BC8-8048-9A6E935D5035}" type="datetimeFigureOut">
              <a:rPr lang="en-US" smtClean="0"/>
              <a:pPr>
                <a:defRPr/>
              </a:pPr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E10B7-D396-4B4E-A3E9-88884A539B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11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BA45E-94A0-4F86-85AB-C368CAFFDA7C}" type="datetimeFigureOut">
              <a:rPr lang="en-US" smtClean="0"/>
              <a:pPr>
                <a:defRPr/>
              </a:pPr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3DA48-BD3F-4216-BCFC-AA1E4EE991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1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77B3ED-4131-4CAA-A69C-D695F69F996C}" type="datetimeFigureOut">
              <a:rPr lang="en-US" smtClean="0"/>
              <a:pPr>
                <a:defRPr/>
              </a:pPr>
              <a:t>9/16/2019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98E1D-A0D8-44C3-82A9-9636FDD769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4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78D085-910C-4C2E-8375-197D20EC2C48}" type="datetimeFigureOut">
              <a:rPr lang="en-US" smtClean="0"/>
              <a:pPr>
                <a:defRPr/>
              </a:pPr>
              <a:t>9/16/2019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17569-850C-4B0E-8B3D-8BEAC7FD63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449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258D62-5817-417B-80C8-513C5FA93E04}" type="datetimeFigureOut">
              <a:rPr lang="en-US" smtClean="0"/>
              <a:pPr>
                <a:defRPr/>
              </a:pPr>
              <a:t>9/16/2019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9558C-9DAB-4D8F-9477-50C35921AC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0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0D3C3-BF70-44E1-BD19-8B5CC48BC6CE}" type="datetimeFigureOut">
              <a:rPr lang="en-US" smtClean="0"/>
              <a:pPr>
                <a:defRPr/>
              </a:pPr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837C7-B582-41BF-8F1A-481FA8C49D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36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1F727-F238-45C6-B7EC-AA8D95DC15A6}" type="datetimeFigureOut">
              <a:rPr lang="en-US" smtClean="0"/>
              <a:pPr>
                <a:defRPr/>
              </a:pPr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D1CC7-CA30-4534-A9B2-56D501E72C5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352B3B-E534-4B01-ABA1-BA1E630FF57B}" type="datetimeFigureOut">
              <a:rPr lang="en-US" smtClean="0"/>
              <a:pPr>
                <a:defRPr/>
              </a:pPr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FC7201-75D7-49C2-8D94-D43515EC9F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06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argisat1981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832"/>
            <a:ext cx="9144001" cy="68678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087" y="2209800"/>
            <a:ext cx="8708314" cy="28956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IN" sz="12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লাল গোলাপ শুভেচ্ছা </a:t>
            </a:r>
            <a:r>
              <a:rPr lang="bn-BD" sz="12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200" b="1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280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440307"/>
            <a:ext cx="5286375" cy="1785258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শুন্যস্থান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পুরণ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b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শখের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পোড়া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টেপা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পুতুল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সকালে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মামার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6213" y="2351315"/>
            <a:ext cx="8686800" cy="84908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…….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মধুর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হাঁড়ি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6213" y="3380906"/>
            <a:ext cx="8686800" cy="6295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………।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638" y="4114800"/>
            <a:ext cx="8741093" cy="761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শখ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শখের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জিনিসপত্র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…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হাড়িতে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6213" y="6019800"/>
            <a:ext cx="8686800" cy="762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…..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6541" y="5091346"/>
            <a:ext cx="8686800" cy="790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৪। 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এটেল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টিপে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টিপে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…..।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11CCF33-67ED-45B1-9C19-06D089025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877802"/>
            <a:ext cx="1798773" cy="14222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Title 1"/>
          <p:cNvSpPr txBox="1">
            <a:spLocks/>
          </p:cNvSpPr>
          <p:nvPr/>
        </p:nvSpPr>
        <p:spPr>
          <a:xfrm>
            <a:off x="449680" y="242589"/>
            <a:ext cx="2271010" cy="6096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07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imated-boo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743200"/>
            <a:ext cx="6096000" cy="342997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43000" y="533400"/>
            <a:ext cx="7391400" cy="1524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মিলিয়ে নেই।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969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2247900" cy="780393"/>
          </a:xfr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971800" y="1600200"/>
            <a:ext cx="5867400" cy="208143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৪টি দল গঠন করে দিয়ে নীচের প্রশ্নগুলোর উত্তর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 থেকে খুজে লিখতে দিব এবং দলের একজনকে  প্রশ্নত্তোরগুলো সবার উদ্দেশ্যে পড়ে শুনাতে বলব।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71800" y="4419600"/>
            <a:ext cx="5486400" cy="914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3200" dirty="0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dirty="0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মৃত</a:t>
            </a:r>
            <a:r>
              <a:rPr lang="en-US" sz="3200" dirty="0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dirty="0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বুঝ</a:t>
            </a:r>
            <a:r>
              <a:rPr lang="bn-BD" sz="3200" dirty="0" smtClean="0">
                <a:ln w="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?  </a:t>
            </a:r>
            <a:endParaRPr lang="en-US" sz="3200" dirty="0">
              <a:ln w="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5524500"/>
            <a:ext cx="5486400" cy="8001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শখের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হাড়ি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ownload.png">
            <a:extLst>
              <a:ext uri="{FF2B5EF4-FFF2-40B4-BE49-F238E27FC236}">
                <a16:creationId xmlns="" xmlns:a16="http://schemas.microsoft.com/office/drawing/2014/main" id="{ADB6E154-D9AF-4EEF-8548-645C48BC3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75" y="2136038"/>
            <a:ext cx="1866549" cy="1392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87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81000"/>
            <a:ext cx="3733800" cy="762000"/>
          </a:xfr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324" y="1187670"/>
            <a:ext cx="8763000" cy="1707930"/>
          </a:xfrm>
          <a:noFill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82296" indent="0" algn="ctr" eaLnBrk="1" fontAlgn="auto" hangingPunct="1">
              <a:spcAft>
                <a:spcPts val="0"/>
              </a:spcAft>
              <a:buNone/>
              <a:defRPr/>
            </a:pP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 কয়েকজন ছাত্র-ছাত্রীকে রিডিং পড়তে দিয়ে </a:t>
            </a:r>
            <a:endParaRPr lang="en-US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82296" indent="0" algn="ctr" eaLnBrk="1" fontAlgn="auto" hangingPunct="1">
              <a:spcAft>
                <a:spcPts val="0"/>
              </a:spcAft>
              <a:buNone/>
              <a:defRPr/>
            </a:pP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করব</a:t>
            </a:r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endParaRPr lang="bn-BD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bn-BD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65538" y="3048000"/>
            <a:ext cx="8763000" cy="1062990"/>
          </a:xfrm>
          <a:prstGeom prst="rect">
            <a:avLst/>
          </a:prstGeom>
          <a:noFill/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নীচের প্রশ্নগুলোর মাধ্যমে মৌখিক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লিখিত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 করব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bn-BD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bn-BD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18090" y="4343400"/>
            <a:ext cx="8763000" cy="2362200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টেপা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পুতুল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bn-BD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82296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bn-BD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82296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bn-BD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bn-BD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0"/>
            <a:ext cx="5303520" cy="856128"/>
          </a:xfr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নিরাময়মূলক ব্যবস্থা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86" y="2667000"/>
            <a:ext cx="8839200" cy="3657600"/>
          </a:xfrm>
          <a:noFill/>
          <a:ln>
            <a:noFill/>
          </a:ln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দূর্বল শিক্ষার্থী চিহ্নিত করে ক্লাসের ভালদের দিয়ে নিরাময়মূলক ব্যবস্থা গ্রহণ করব। 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bn-BD" sz="5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28700"/>
            <a:ext cx="2232423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88123" y="936523"/>
            <a:ext cx="24003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7455" y="2857500"/>
            <a:ext cx="4000500" cy="148590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12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12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353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3362079"/>
            <a:ext cx="7010401" cy="32316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নার্গিস আক্তার </a:t>
            </a:r>
            <a:endParaRPr lang="bn-IN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ফজু খলিফা কান্দি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প্রাঃ বিদ্যালয়।</a:t>
            </a:r>
          </a:p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শিবচর, 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মাদারিপুর।</a:t>
            </a:r>
          </a:p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  <a:hlinkClick r:id="rId3"/>
              </a:rPr>
              <a:t>nargisat1981@gmail.com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8179" y="3082752"/>
            <a:ext cx="28764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bn-IN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1380179" y="304800"/>
            <a:ext cx="6096000" cy="762000"/>
          </a:xfrm>
          <a:prstGeom prst="ellipse">
            <a:avLst/>
          </a:prstGeom>
          <a:noFill/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184448"/>
            <a:ext cx="1501988" cy="1934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1316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3048000"/>
            <a:ext cx="7086600" cy="28194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65760" indent="-283464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বিষ্যঃ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BD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65760" indent="-283464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৫ম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NikoshBAN" pitchFamily="2" charset="0"/>
            </a:endParaRPr>
          </a:p>
          <a:p>
            <a:pPr marL="365760" indent="-283464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NikoshBAN" pitchFamily="2" charset="0"/>
              </a:rPr>
              <a:t>পাঠঃ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NikoshBAN" pitchFamily="2" charset="0"/>
              </a:rPr>
              <a:t> 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NikoshBAN" pitchFamily="2" charset="0"/>
              </a:rPr>
              <a:t>শখের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NikoshBAN" pitchFamily="2" charset="0"/>
              </a:rPr>
              <a:t>মৃৎশিল্প</a:t>
            </a:r>
            <a:endParaRPr lang="bn-BD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NikoshBAN" pitchFamily="2" charset="0"/>
            </a:endParaRPr>
          </a:p>
          <a:p>
            <a:pPr marL="365760" indent="-283464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.......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জিনিসপত্র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057400" y="457200"/>
            <a:ext cx="4305300" cy="948519"/>
          </a:xfrm>
          <a:prstGeom prst="horizontalScroll">
            <a:avLst>
              <a:gd name="adj" fmla="val 15059"/>
            </a:avLst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00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1066800" y="533400"/>
            <a:ext cx="6858000" cy="1143000"/>
          </a:xfrm>
          <a:prstGeom prst="ribbon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533400" y="2895600"/>
            <a:ext cx="8229600" cy="2667000"/>
          </a:xfrm>
          <a:prstGeom prst="verticalScroll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প্রমিত উচ্চারণে পাঠ্যাংশ পড়তে পারবে।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৪। পাঠ্যাংশ হতে শব্দার্থ, যুক্তবর্ণ, প্রশ্নোত্তর লিখত পরবে। 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533400" y="348265"/>
            <a:ext cx="8534400" cy="1143000"/>
          </a:xfrm>
          <a:prstGeom prst="horizontalScroll">
            <a:avLst/>
          </a:prstGeo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i="0" u="none" strike="noStrike" kern="120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আবেগ</a:t>
            </a:r>
            <a:r>
              <a:rPr kumimoji="0" lang="en-US" sz="4800" i="0" u="none" strike="noStrike" kern="120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/</a:t>
            </a:r>
            <a:r>
              <a:rPr kumimoji="0" lang="en-US" sz="4800" i="0" u="none" strike="noStrike" kern="1200" normalizeH="0" baseline="0" noProof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ছবির</a:t>
            </a:r>
            <a:r>
              <a:rPr kumimoji="0" lang="en-US" sz="4800" i="0" u="none" strike="noStrike" kern="120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i="0" u="none" strike="noStrike" kern="1200" normalizeH="0" baseline="0" noProof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আলোচনা</a:t>
            </a:r>
            <a:r>
              <a:rPr kumimoji="0" lang="en-US" sz="4800" i="0" u="none" strike="noStrike" kern="120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/</a:t>
            </a:r>
            <a:r>
              <a:rPr kumimoji="0" lang="en-US" sz="4800" i="0" u="none" strike="noStrike" kern="1200" normalizeH="0" baseline="0" noProof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</a:t>
            </a:r>
            <a:r>
              <a:rPr kumimoji="0" lang="en-US" sz="4800" i="0" u="none" strike="noStrike" kern="120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i="0" u="none" strike="noStrike" kern="1200" normalizeH="0" baseline="0" noProof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ঘোষণা</a:t>
            </a:r>
            <a:endParaRPr kumimoji="0" lang="en-US" sz="48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ea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83267"/>
            <a:ext cx="5715000" cy="359833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57601" y="5233795"/>
            <a:ext cx="5029198" cy="161192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33400" y="5221514"/>
            <a:ext cx="3124200" cy="16364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7990" y="513735"/>
            <a:ext cx="8356712" cy="2438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শখের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581400"/>
            <a:ext cx="3928764" cy="2819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04801" y="3581400"/>
            <a:ext cx="4495799" cy="2819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9425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57200"/>
            <a:ext cx="4419600" cy="12954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527012"/>
            <a:ext cx="7696200" cy="14465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পাঠ্যাংশটুকু প্রমিত উচ্চারণে ক্লাসের সবাইকে পড়ে শুনাবো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267200"/>
            <a:ext cx="7696200" cy="21236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পাঠের বিষয়বস্তু ব্যাখ্যা করব এবং কিছু ছাত্র-ছাত্রীকে পাঠের বিষয়বস্তু সম্পর্কে জানতে  চাব।</a:t>
            </a:r>
          </a:p>
        </p:txBody>
      </p:sp>
    </p:spTree>
    <p:extLst>
      <p:ext uri="{BB962C8B-B14F-4D97-AF65-F5344CB8AC3E}">
        <p14:creationId xmlns:p14="http://schemas.microsoft.com/office/powerpoint/2010/main" val="3788821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09600"/>
            <a:ext cx="5029200" cy="914400"/>
          </a:xfrm>
          <a:solidFill>
            <a:schemeClr val="bg1">
              <a:lumMod val="95000"/>
            </a:schemeClr>
          </a:solidFill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যুক্তবর্ণ সম্বলিত/কঠিন শব্দ বাছাই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906250"/>
            <a:ext cx="1524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জিজ্ঞেস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4730" y="1906250"/>
            <a:ext cx="6858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জ্ঞ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6160" y="1921240"/>
            <a:ext cx="609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1960" y="1916085"/>
            <a:ext cx="609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7760" y="1921240"/>
            <a:ext cx="609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4770" y="1921240"/>
            <a:ext cx="102183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7790" y="1905000"/>
            <a:ext cx="143281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সজ্ঞা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7940" y="1914835"/>
            <a:ext cx="6858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2653260"/>
            <a:ext cx="119047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200" dirty="0" smtClean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2683240"/>
            <a:ext cx="6858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430" y="2698230"/>
            <a:ext cx="609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22230" y="2693075"/>
            <a:ext cx="609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8030" y="2698230"/>
            <a:ext cx="609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5040" y="2698230"/>
            <a:ext cx="127791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70360" y="2681990"/>
            <a:ext cx="154024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কল্পনা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8210" y="2691825"/>
            <a:ext cx="6858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3414010"/>
            <a:ext cx="119047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endParaRPr lang="en-US" sz="3200" dirty="0" smtClean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3443990"/>
            <a:ext cx="6858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দ্ম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36430" y="3458980"/>
            <a:ext cx="609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22230" y="3453825"/>
            <a:ext cx="609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08030" y="3458980"/>
            <a:ext cx="609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55040" y="3458980"/>
            <a:ext cx="127791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ছদ্ম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70360" y="3442740"/>
            <a:ext cx="154024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পদ্ম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28210" y="3452575"/>
            <a:ext cx="6858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800" y="4139625"/>
            <a:ext cx="123544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</a:t>
            </a:r>
            <a:endParaRPr lang="en-US" sz="3200" dirty="0" smtClean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74890" y="4169605"/>
            <a:ext cx="6858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ম্প্র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06320" y="4184595"/>
            <a:ext cx="609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92120" y="4179440"/>
            <a:ext cx="609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77920" y="4184595"/>
            <a:ext cx="609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24930" y="4184595"/>
            <a:ext cx="127791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র-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62800" y="4168355"/>
            <a:ext cx="14478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সম্প্রসারণ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98100" y="4178190"/>
            <a:ext cx="6858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762000" y="5181600"/>
            <a:ext cx="76962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50"/>
            </a:solidFill>
          </a:ln>
        </p:spPr>
        <p:txBody>
          <a:bodyPr anchor="ctr">
            <a:normAutofit fontScale="77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যুক্তবর্ণ সম্বলিত/কঠিন শব্দগুলো কয়েকবার সঠিক উচ্চারণে পড়াই।  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90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8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8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816" y="821638"/>
            <a:ext cx="3325495" cy="798851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 শব্দ ও অর্থ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1975959"/>
            <a:ext cx="1524000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শখ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09800" y="1975959"/>
            <a:ext cx="533400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0" y="1975959"/>
            <a:ext cx="2271010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ইচ্ছা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165419"/>
            <a:ext cx="1524000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শখের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হাড়ি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09800" y="3165419"/>
            <a:ext cx="533400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43400" y="3212889"/>
            <a:ext cx="3544220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শখের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হাড়ি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40664" y="4559868"/>
            <a:ext cx="1524000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টেপা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পুতুল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040864" y="4559868"/>
            <a:ext cx="533400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14800" y="4523789"/>
            <a:ext cx="4664736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8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এটেল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টিপে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টিপে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বানানো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পতুল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81000" y="5802404"/>
            <a:ext cx="1143000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নকশা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24000" y="5802404"/>
            <a:ext cx="533400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495800" y="5895389"/>
            <a:ext cx="4543566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975959"/>
            <a:ext cx="1142999" cy="6910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8" name="Picture 27" descr="Tiki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1975959"/>
            <a:ext cx="1014413" cy="6665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075989"/>
            <a:ext cx="1250301" cy="9144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664" y="4371389"/>
            <a:ext cx="1249284" cy="998494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2" name="Picture 31" descr="Noks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5819189"/>
            <a:ext cx="1085850" cy="8102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3" name="Picture 32" descr="Noksh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2312" y="5819189"/>
            <a:ext cx="1157288" cy="7701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7192E47-9D14-4922-B845-0E7E97A97E2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9"/>
          <a:stretch/>
        </p:blipFill>
        <p:spPr>
          <a:xfrm flipH="1">
            <a:off x="7142870" y="790838"/>
            <a:ext cx="1489500" cy="103971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7" name="Title 1"/>
          <p:cNvSpPr txBox="1">
            <a:spLocks/>
          </p:cNvSpPr>
          <p:nvPr/>
        </p:nvSpPr>
        <p:spPr>
          <a:xfrm>
            <a:off x="6609838" y="181238"/>
            <a:ext cx="2271010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547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3560</TotalTime>
  <Words>336</Words>
  <Application>Microsoft Office PowerPoint</Application>
  <PresentationFormat>On-screen Show (4:3)</PresentationFormat>
  <Paragraphs>101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Wingdings 2</vt:lpstr>
      <vt:lpstr>Office Theme</vt:lpstr>
      <vt:lpstr>PowerPoint Presentation</vt:lpstr>
      <vt:lpstr>PowerPoint Presentation</vt:lpstr>
      <vt:lpstr>বিষয়বস্তু</vt:lpstr>
      <vt:lpstr>PowerPoint Presentation</vt:lpstr>
      <vt:lpstr>PowerPoint Presentation</vt:lpstr>
      <vt:lpstr>PowerPoint Presentation</vt:lpstr>
      <vt:lpstr>শিক্ষকের পাঠ</vt:lpstr>
      <vt:lpstr>যুক্তবর্ণ সম্বলিত/কঠিন শব্দ বাছাই</vt:lpstr>
      <vt:lpstr>নতুন শব্দ ও অর্থ</vt:lpstr>
      <vt:lpstr>পাঠ্যাংশ পড়ে প্রদত্ত শব্দগুলো ব্যবহার করে নীচের শুন্যস্থান পুরণ কর।   শখের, পোড়া মাটির, টেপা পুতুল, সকালে, মামার, </vt:lpstr>
      <vt:lpstr>PowerPoint Presentation</vt:lpstr>
      <vt:lpstr>দলীয় কাজ  </vt:lpstr>
      <vt:lpstr>মূল্যায়ন</vt:lpstr>
      <vt:lpstr>নিরাময়মূলক ব্যবস্থা</vt:lpstr>
      <vt:lpstr>PowerPoint Presentation</vt:lpstr>
    </vt:vector>
  </TitlesOfParts>
  <Company>Personal PC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LEHAN</dc:creator>
  <cp:lastModifiedBy>Kawsar Ahamed</cp:lastModifiedBy>
  <cp:revision>430</cp:revision>
  <dcterms:created xsi:type="dcterms:W3CDTF">2003-03-09T13:09:14Z</dcterms:created>
  <dcterms:modified xsi:type="dcterms:W3CDTF">2019-09-16T16:44:06Z</dcterms:modified>
</cp:coreProperties>
</file>