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9237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tangiralovely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10.gif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6858000"/>
          </a:xfrm>
        </p:spPr>
      </p:pic>
      <p:sp>
        <p:nvSpPr>
          <p:cNvPr id="11" name="Rectangle 10"/>
          <p:cNvSpPr/>
          <p:nvPr/>
        </p:nvSpPr>
        <p:spPr>
          <a:xfrm rot="20419640">
            <a:off x="-342429" y="2742651"/>
            <a:ext cx="962113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সকলকে শুভেচ্ছা </a:t>
            </a:r>
            <a:r>
              <a:rPr lang="bn-IN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bn-IN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একটি দূষিত  ও একটি স্বভাবিক পরিবেশ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Content Placeholder 4" descr="ww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4267200"/>
            <a:ext cx="4038600" cy="23077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5" descr="wwww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1752600"/>
            <a:ext cx="4038600" cy="22731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rr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524000"/>
            <a:ext cx="4724400" cy="495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Rectangle 8"/>
          <p:cNvSpPr/>
          <p:nvPr/>
        </p:nvSpPr>
        <p:spPr>
          <a:xfrm>
            <a:off x="2400347" y="2967335"/>
            <a:ext cx="643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bn-IN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দ</a:t>
            </a:r>
            <a:endParaRPr lang="en-US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5" name="Content Placeholder 4" descr="z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1371600"/>
            <a:ext cx="3429000" cy="1952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Content Placeholder 5" descr="z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438400" y="2965274"/>
            <a:ext cx="3886200" cy="24449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z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371600"/>
            <a:ext cx="3459892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z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4495800"/>
            <a:ext cx="2895600" cy="2181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z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6900" y="4267200"/>
            <a:ext cx="3467100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685800" y="381000"/>
            <a:ext cx="80265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পরিবেশ দুষনের কারন । 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0" y="1524000"/>
            <a:ext cx="3810000" cy="45259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1400" dirty="0" smtClean="0"/>
              <a:t>১  প্রাকৃতিক পরিবেশ বলতে কি বুঝ?</a:t>
            </a:r>
          </a:p>
          <a:p>
            <a:r>
              <a:rPr lang="bn-IN" sz="1400" dirty="0" smtClean="0"/>
              <a:t>২ পরবেশের উপদান  কইয়টি  ও কি কি  ?  </a:t>
            </a:r>
          </a:p>
          <a:p>
            <a:r>
              <a:rPr lang="bn-IN" sz="1400" dirty="0" smtClean="0"/>
              <a:t>৩  পরিবেশ  কত প্রকার ও কি কি ? </a:t>
            </a:r>
            <a:endParaRPr lang="en-US" sz="1400" dirty="0"/>
          </a:p>
        </p:txBody>
      </p:sp>
      <p:pic>
        <p:nvPicPr>
          <p:cNvPr id="10" name="Content Placeholder 9" descr="cow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3429000"/>
            <a:ext cx="2143125" cy="2143125"/>
          </a:xfrm>
        </p:spPr>
      </p:pic>
      <p:sp>
        <p:nvSpPr>
          <p:cNvPr id="12" name="TextBox 11"/>
          <p:cNvSpPr txBox="1"/>
          <p:nvPr/>
        </p:nvSpPr>
        <p:spPr>
          <a:xfrm>
            <a:off x="4953000" y="1676400"/>
            <a:ext cx="3962400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1200" dirty="0" smtClean="0"/>
              <a:t>দলিয় কাজ ঃ-</a:t>
            </a:r>
          </a:p>
          <a:p>
            <a:r>
              <a:rPr lang="bn-IN" sz="1200" dirty="0" smtClean="0"/>
              <a:t>১ পরবেশ দূষনের কারন গুলো  বর্ননা  কর ।</a:t>
            </a:r>
          </a:p>
          <a:p>
            <a:pPr marL="228600" indent="-228600"/>
            <a:r>
              <a:rPr lang="bn-IN" sz="1200" dirty="0" smtClean="0"/>
              <a:t>২ পরিবেশের উপদানের আন্তসম্পর্ক এবং পারস্পরিক   নির্ভরশীলতা বলতে কি বুঝ ?   </a:t>
            </a:r>
            <a:endParaRPr lang="en-US" sz="1200" dirty="0"/>
          </a:p>
        </p:txBody>
      </p:sp>
      <p:pic>
        <p:nvPicPr>
          <p:cNvPr id="16" name="Picture 15" descr="bu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810000"/>
            <a:ext cx="3401786" cy="1905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819400" y="533400"/>
            <a:ext cx="29514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মূল্যায়ন</a:t>
            </a:r>
            <a:r>
              <a:rPr lang="bn-IN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0" y="990600"/>
            <a:ext cx="9144000" cy="1219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1400" dirty="0" smtClean="0"/>
              <a:t>১ । পরিবেশ বলতে কী বুঝ ? মাটি ,বায়ু , পানি আলো এর উপর উদ্ভিদ ও প্রানী  কী ভাবে নির্ভরশীল  ? উদ্ভিহ ও প্রনী পরস্পর নির্ভরশীলতা ব্যাখ্যা কর । </a:t>
            </a:r>
          </a:p>
          <a:p>
            <a:r>
              <a:rPr lang="bn-IN" sz="1400" dirty="0" smtClean="0"/>
              <a:t>২জীব ও জড় পরিবেশ বলতে কী বুঝ ? পরিবেশ দূষন  রোধে  তুমি কি ব্যাবস্থা নিবে  ব্যাখ্যা  কর ।  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বাড়ির কাজ </a:t>
            </a:r>
            <a:endParaRPr lang="en-US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Picture 12" descr="ww.png"/>
          <p:cNvPicPr>
            <a:picLocks noChangeAspect="1"/>
          </p:cNvPicPr>
          <p:nvPr/>
        </p:nvPicPr>
        <p:blipFill>
          <a:blip r:embed="rId2"/>
          <a:srcRect t="40960"/>
          <a:stretch>
            <a:fillRect/>
          </a:stretch>
        </p:blipFill>
        <p:spPr>
          <a:xfrm>
            <a:off x="1" y="2286000"/>
            <a:ext cx="5029199" cy="4572000"/>
          </a:xfrm>
          <a:prstGeom prst="rect">
            <a:avLst/>
          </a:prstGeom>
        </p:spPr>
      </p:pic>
      <p:pic>
        <p:nvPicPr>
          <p:cNvPr id="14" name="Picture 13" descr="34.jpg"/>
          <p:cNvPicPr>
            <a:picLocks noChangeAspect="1"/>
          </p:cNvPicPr>
          <p:nvPr/>
        </p:nvPicPr>
        <p:blipFill>
          <a:blip r:embed="rId3"/>
          <a:srcRect t="21951"/>
          <a:stretch>
            <a:fillRect/>
          </a:stretch>
        </p:blipFill>
        <p:spPr>
          <a:xfrm>
            <a:off x="4876800" y="2228651"/>
            <a:ext cx="4267200" cy="4629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5627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33600" y="2819400"/>
            <a:ext cx="67569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000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আল্লাহ হাফিজ </a:t>
            </a:r>
            <a:endParaRPr lang="en-US" sz="8000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0" y="152400"/>
            <a:ext cx="5029200" cy="2590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bn-IN" sz="2200" dirty="0" smtClean="0">
                <a:solidFill>
                  <a:srgbClr val="C00000"/>
                </a:solidFill>
              </a:rPr>
              <a:t>নির্দেশনায় ,</a:t>
            </a:r>
          </a:p>
          <a:p>
            <a:r>
              <a:rPr lang="bn-IN" sz="2200" dirty="0" smtClean="0">
                <a:solidFill>
                  <a:srgbClr val="C00000"/>
                </a:solidFill>
              </a:rPr>
              <a:t>তানজীরা খানম  </a:t>
            </a:r>
          </a:p>
          <a:p>
            <a:r>
              <a:rPr lang="bn-IN" sz="2200" dirty="0" smtClean="0">
                <a:solidFill>
                  <a:srgbClr val="C00000"/>
                </a:solidFill>
              </a:rPr>
              <a:t>           সিনিয়রশিক্ষক </a:t>
            </a:r>
          </a:p>
          <a:p>
            <a:r>
              <a:rPr lang="bn-IN" sz="2200" dirty="0" smtClean="0">
                <a:solidFill>
                  <a:srgbClr val="C00000"/>
                </a:solidFill>
              </a:rPr>
              <a:t>                কম্পিউটার ও  আইসিটি </a:t>
            </a:r>
          </a:p>
          <a:p>
            <a:r>
              <a:rPr lang="bn-IN" sz="2200" dirty="0" smtClean="0">
                <a:solidFill>
                  <a:srgbClr val="C00000"/>
                </a:solidFill>
              </a:rPr>
              <a:t>শাহী মহল্লা মোহাম্মাদীয়া আলিম মাদরাসা ।</a:t>
            </a:r>
          </a:p>
          <a:p>
            <a:r>
              <a:rPr lang="bn-IN" dirty="0" smtClean="0">
                <a:solidFill>
                  <a:srgbClr val="C00000"/>
                </a:solidFill>
                <a:latin typeface="Arial Black" pitchFamily="34" charset="0"/>
              </a:rPr>
              <a:t>                           </a:t>
            </a:r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Email:- </a:t>
            </a:r>
            <a:r>
              <a:rPr lang="en-US" dirty="0" smtClean="0">
                <a:solidFill>
                  <a:srgbClr val="C00000"/>
                </a:solidFill>
                <a:latin typeface="Arial Black" pitchFamily="34" charset="0"/>
                <a:hlinkClick r:id="rId2"/>
              </a:rPr>
              <a:t>tangiralovely@gmail.com</a:t>
            </a:r>
            <a:endParaRPr lang="en-US" dirty="0" smtClean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Edwardian Script ITC" pitchFamily="66" charset="0"/>
              </a:rPr>
              <a:t>                   </a:t>
            </a:r>
            <a:r>
              <a:rPr lang="bn-IN" b="1" dirty="0" smtClean="0">
                <a:solidFill>
                  <a:srgbClr val="C00000"/>
                </a:solidFill>
                <a:latin typeface="Edwardian Script ITC" pitchFamily="66" charset="0"/>
              </a:rPr>
              <a:t>    </a:t>
            </a:r>
            <a:r>
              <a:rPr lang="en-US" b="1" dirty="0" smtClean="0">
                <a:solidFill>
                  <a:srgbClr val="C00000"/>
                </a:solidFill>
                <a:latin typeface="Edwardian Script ITC" pitchFamily="66" charset="0"/>
              </a:rPr>
              <a:t> Mobile </a:t>
            </a:r>
            <a:r>
              <a:rPr lang="bn-IN" b="1" dirty="0" smtClean="0">
                <a:solidFill>
                  <a:srgbClr val="C00000"/>
                </a:solidFill>
                <a:latin typeface="Edwardian Script ITC" pitchFamily="66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Edwardian Script ITC" pitchFamily="66" charset="0"/>
              </a:rPr>
              <a:t>no-  01727974756/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Edwardian Script ITC" pitchFamily="66" charset="0"/>
              </a:rPr>
              <a:t>                </a:t>
            </a:r>
            <a:r>
              <a:rPr lang="bn-IN" b="1" dirty="0" smtClean="0">
                <a:solidFill>
                  <a:srgbClr val="C00000"/>
                </a:solidFill>
                <a:latin typeface="Edwardian Script ITC" pitchFamily="66" charset="0"/>
              </a:rPr>
              <a:t>      </a:t>
            </a:r>
            <a:r>
              <a:rPr lang="en-US" b="1" dirty="0" smtClean="0">
                <a:solidFill>
                  <a:srgbClr val="C00000"/>
                </a:solidFill>
                <a:latin typeface="Edwardian Script ITC" pitchFamily="66" charset="0"/>
              </a:rPr>
              <a:t>      01622236456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5181600" y="152400"/>
            <a:ext cx="3962400" cy="266699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2400" dirty="0" smtClean="0">
                <a:solidFill>
                  <a:srgbClr val="00B050"/>
                </a:solidFill>
              </a:rPr>
              <a:t>পাঠ পরিচিতি</a:t>
            </a:r>
            <a:endParaRPr lang="en-US" sz="2400" dirty="0" smtClean="0">
              <a:solidFill>
                <a:srgbClr val="00B050"/>
              </a:solidFill>
            </a:endParaRPr>
          </a:p>
          <a:p>
            <a:r>
              <a:rPr lang="bn-IN" sz="2000" dirty="0" smtClean="0">
                <a:solidFill>
                  <a:schemeClr val="accent6">
                    <a:lumMod val="75000"/>
                  </a:schemeClr>
                </a:solidFill>
              </a:rPr>
              <a:t>বিষয় ঃ-  সাধারন বিজ্ঞান </a:t>
            </a:r>
          </a:p>
          <a:p>
            <a:r>
              <a:rPr lang="bn-IN" sz="2400" dirty="0" smtClean="0">
                <a:solidFill>
                  <a:schemeClr val="accent6">
                    <a:lumMod val="75000"/>
                  </a:schemeClr>
                </a:solidFill>
              </a:rPr>
              <a:t>অধ্যায় – </a:t>
            </a:r>
            <a:r>
              <a:rPr lang="bn-IN" sz="2400" dirty="0" smtClean="0">
                <a:solidFill>
                  <a:schemeClr val="accent6">
                    <a:lumMod val="75000"/>
                  </a:schemeClr>
                </a:solidFill>
              </a:rPr>
              <a:t>১২শ   </a:t>
            </a:r>
            <a:endParaRPr lang="bn-IN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bn-IN" sz="2400" dirty="0" smtClean="0"/>
              <a:t>ষষ্ঠঃ-  </a:t>
            </a:r>
            <a:r>
              <a:rPr lang="bn-IN" sz="2400" dirty="0" smtClean="0"/>
              <a:t>শ্রেনী</a:t>
            </a:r>
          </a:p>
          <a:p>
            <a:r>
              <a:rPr lang="bn-IN" sz="2400" dirty="0" smtClean="0"/>
              <a:t>  </a:t>
            </a:r>
            <a:endParaRPr lang="en-US" sz="2400" dirty="0" smtClean="0"/>
          </a:p>
        </p:txBody>
      </p:sp>
      <p:pic>
        <p:nvPicPr>
          <p:cNvPr id="8" name="Picture 7" descr="tangi.jpg"/>
          <p:cNvPicPr>
            <a:picLocks noChangeAspect="1"/>
          </p:cNvPicPr>
          <p:nvPr/>
        </p:nvPicPr>
        <p:blipFill>
          <a:blip r:embed="rId3"/>
          <a:srcRect l="33708" t="26966" r="5618" b="7865"/>
          <a:stretch>
            <a:fillRect/>
          </a:stretch>
        </p:blipFill>
        <p:spPr>
          <a:xfrm>
            <a:off x="609600" y="3581400"/>
            <a:ext cx="259080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but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3429000"/>
            <a:ext cx="3673928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983412"/>
            <a:ext cx="9144000" cy="198839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1400" dirty="0" smtClean="0"/>
              <a:t>১   প্রাকৃতিক ও মানুশের সৃষ্টি পরিবেশের ব্যাখ্যা দিতে পারবে । </a:t>
            </a:r>
          </a:p>
          <a:p>
            <a:r>
              <a:rPr lang="bn-IN" sz="1400" dirty="0" smtClean="0"/>
              <a:t>২ পরিবেশের উপদানের ব্যাখ্যা দিতে পারবে । </a:t>
            </a:r>
          </a:p>
          <a:p>
            <a:r>
              <a:rPr lang="bn-IN" sz="1400" dirty="0" smtClean="0"/>
              <a:t>৩ পরিবেশ দূষনের কারন   বিশ্লেষন করতে পারবে ।</a:t>
            </a:r>
          </a:p>
          <a:p>
            <a:r>
              <a:rPr lang="bn-IN" sz="1400" dirty="0" smtClean="0"/>
              <a:t>৪ পরিবেশ দূষন রোধ   করার উপয়   বর্ননা  করতে পারবে । </a:t>
            </a:r>
          </a:p>
          <a:p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শিখন ফল ।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Picture 4" descr="bi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1800"/>
            <a:ext cx="91440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eer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4495800" y="3276600"/>
            <a:ext cx="4495801" cy="3276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Content Placeholder 7" descr="mon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152400" y="3276600"/>
            <a:ext cx="4038600" cy="3276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Picture 8" descr="riv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52400"/>
            <a:ext cx="4586089" cy="2971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2" name="Picture 11" descr="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17987"/>
            <a:ext cx="4038600" cy="3126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/>
          <a:srcRect b="14634"/>
          <a:stretch>
            <a:fillRect/>
          </a:stretch>
        </p:blipFill>
        <p:spPr>
          <a:xfrm>
            <a:off x="0" y="685800"/>
            <a:ext cx="4572000" cy="2438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Picture 9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685800"/>
            <a:ext cx="4343400" cy="2438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" name="Picture 10" descr="9.jpg"/>
          <p:cNvPicPr>
            <a:picLocks noChangeAspect="1"/>
          </p:cNvPicPr>
          <p:nvPr/>
        </p:nvPicPr>
        <p:blipFill>
          <a:blip r:embed="rId4"/>
          <a:srcRect l="4167" t="2834" r="6944" b="11336"/>
          <a:stretch>
            <a:fillRect/>
          </a:stretch>
        </p:blipFill>
        <p:spPr>
          <a:xfrm>
            <a:off x="4800600" y="3276600"/>
            <a:ext cx="4343400" cy="3352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4" name="Picture 13" descr="tre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00400"/>
            <a:ext cx="4648200" cy="3429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প্রাকিতিক পরিবেশ ও মানুষ সৃষ্ট পরিবেশ </a:t>
            </a:r>
            <a:endParaRPr lang="en-US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e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657600"/>
            <a:ext cx="4648200" cy="304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3" name="Picture 2" descr="tree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657599"/>
            <a:ext cx="4038601" cy="31242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9" name="Picture 8" descr="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00200"/>
            <a:ext cx="4876800" cy="1905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0" name="Picture 9" descr="3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1600200"/>
            <a:ext cx="4038600" cy="1981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2" name="Rectangle 1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bn-IN" sz="32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bn-IN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আজকের  পাঠঃ- </a:t>
            </a:r>
          </a:p>
          <a:p>
            <a:pPr algn="ctr"/>
            <a:r>
              <a:rPr lang="bn-IN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পরিবেশের ভারসাম্য ও  আমাদের জীবন । </a:t>
            </a:r>
            <a:endParaRPr lang="en-U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55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105400" y="990600"/>
            <a:ext cx="4038600" cy="3124200"/>
          </a:xfrm>
        </p:spPr>
      </p:pic>
      <p:pic>
        <p:nvPicPr>
          <p:cNvPr id="6" name="Content Placeholder 5" descr="66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5181600" y="4267200"/>
            <a:ext cx="3962400" cy="2419350"/>
          </a:xfrm>
        </p:spPr>
      </p:pic>
      <p:pic>
        <p:nvPicPr>
          <p:cNvPr id="8" name="Picture 7" descr="9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267200"/>
            <a:ext cx="4724400" cy="2590800"/>
          </a:xfrm>
          <a:prstGeom prst="rect">
            <a:avLst/>
          </a:prstGeom>
        </p:spPr>
      </p:pic>
      <p:pic>
        <p:nvPicPr>
          <p:cNvPr id="14" name="Picture 13" descr="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066800"/>
            <a:ext cx="4590708" cy="307559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জীব ও জড় 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5" name="Content Placeholder 4" descr="dy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1905000"/>
            <a:ext cx="4362451" cy="4724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Content Placeholder 5" descr="dy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76801" y="1905000"/>
            <a:ext cx="4114800" cy="4648201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7" name="Rectangle 6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bn-IN" sz="5400" b="1" i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bn-IN" sz="5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ডাইনোসর  (বিলুপ্ত )</a:t>
            </a:r>
            <a:r>
              <a:rPr lang="bn-I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uter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3810000"/>
            <a:ext cx="4419600" cy="288131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" name="Content Placeholder 5" descr="butter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4572000" y="3810000"/>
            <a:ext cx="4572000" cy="28956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7" name="Picture 16" descr="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371600"/>
            <a:ext cx="4648200" cy="2362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9" name="Picture 18" descr="িহত.jpg"/>
          <p:cNvPicPr>
            <a:picLocks noChangeAspect="1"/>
          </p:cNvPicPr>
          <p:nvPr/>
        </p:nvPicPr>
        <p:blipFill>
          <a:blip r:embed="rId5"/>
          <a:srcRect b="7296"/>
          <a:stretch>
            <a:fillRect/>
          </a:stretch>
        </p:blipFill>
        <p:spPr>
          <a:xfrm>
            <a:off x="0" y="1371600"/>
            <a:ext cx="4419600" cy="2362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0" name="Rectangle 19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bn-IN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bn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উদ্ভিদ ও প্রানীর উপর নির্ভরশীলতা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215</Words>
  <Application>Microsoft Office PowerPoint</Application>
  <PresentationFormat>On-screen Show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 </vt:lpstr>
      <vt:lpstr>Slide 9</vt:lpstr>
      <vt:lpstr>একটি দূষিত  ও একটি স্বভাবিক পরিবেশ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BD DARK DRAGON</dc:creator>
  <cp:lastModifiedBy>BD DARK DRAGON</cp:lastModifiedBy>
  <cp:revision>38</cp:revision>
  <dcterms:created xsi:type="dcterms:W3CDTF">2006-08-16T00:00:00Z</dcterms:created>
  <dcterms:modified xsi:type="dcterms:W3CDTF">2019-10-18T22:18:14Z</dcterms:modified>
</cp:coreProperties>
</file>