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12" r:id="rId5"/>
    <p:sldMasterId id="2147483724" r:id="rId6"/>
  </p:sldMasterIdLst>
  <p:sldIdLst>
    <p:sldId id="256" r:id="rId7"/>
    <p:sldId id="257" r:id="rId8"/>
    <p:sldId id="260" r:id="rId9"/>
    <p:sldId id="261" r:id="rId10"/>
    <p:sldId id="262" r:id="rId11"/>
    <p:sldId id="263" r:id="rId12"/>
    <p:sldId id="264" r:id="rId13"/>
    <p:sldId id="273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3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7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55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6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82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54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2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6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0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04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55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0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89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84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86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62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94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13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9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2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2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6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8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6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8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46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75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276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6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2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56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29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6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5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7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5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2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1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6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0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9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195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0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45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0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40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8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67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3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343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4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2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3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2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64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60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17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41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73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80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8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4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98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905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4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2073F7-210F-4EAB-B763-1F9DDBB5ACB0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3B0D9A-FB47-49AF-A5C1-1DACE4E10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2531" y="936170"/>
            <a:ext cx="86702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cwiwPwZ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gvnv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Rvgvj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DwÏb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wmwbqi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K‡jR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mbvwbevm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PÆMÖvg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01938874569,   01818707208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gBj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mjuccpc@yahoo.com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0268" y="936170"/>
            <a:ext cx="283547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37" y="-275422"/>
            <a:ext cx="7168309" cy="686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088917" cy="726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wP‡Î 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we›`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y‡Z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QN 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j¤^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AvuwK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QN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QN 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‡Q`K|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TOQ =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𝑂𝑄𝑁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……………..1 (</a:t>
                </a:r>
                <a:r>
                  <a:rPr lang="en-US" sz="32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GKvšÍi</a:t>
                </a:r>
                <a:r>
                  <a:rPr lang="en-US" sz="32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†</a:t>
                </a:r>
                <a:r>
                  <a:rPr lang="en-US" sz="32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KvY</a:t>
                </a:r>
                <a:r>
                  <a:rPr lang="en-US" sz="32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e‡j</a:t>
                </a:r>
                <a:r>
                  <a:rPr lang="en-US" sz="32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)</a:t>
                </a:r>
                <a:endParaRPr lang="en-US" sz="32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Avevi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QN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mgvšÍivj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RQI 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‡Q`K|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TIQ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……………..2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Abyiƒc †</a:t>
                </a:r>
                <a:r>
                  <a:rPr lang="en-US" sz="32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KvY</a:t>
                </a:r>
                <a:r>
                  <a:rPr lang="en-US" sz="32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e‡j</a:t>
                </a:r>
                <a:r>
                  <a:rPr lang="en-US" sz="32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)</a:t>
                </a:r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32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 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   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TOQ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𝑇𝐼𝑄</m:t>
                    </m:r>
                  </m:oMath>
                </a14:m>
                <a:r>
                  <a:rPr lang="en-US" sz="3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( </a:t>
                </a:r>
                <a:r>
                  <a:rPr lang="en-US" sz="3200" b="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mgxKiY</a:t>
                </a:r>
                <a:r>
                  <a:rPr lang="en-US" sz="3200" b="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</a:t>
                </a:r>
                <a:r>
                  <a:rPr lang="en-US" sz="3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I </a:t>
                </a:r>
                <a:r>
                  <a:rPr lang="en-US" sz="3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</a:t>
                </a:r>
                <a:r>
                  <a:rPr lang="en-US" sz="3200" b="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n‡Z</a:t>
                </a:r>
                <a:r>
                  <a:rPr lang="en-US" sz="3200" b="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)</a:t>
                </a:r>
                <a:endParaRPr lang="en-US" sz="32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GLb</a:t>
                </a:r>
                <a:r>
                  <a:rPr lang="en-US" sz="32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𝑄𝑂𝑇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Ges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⊿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𝑄𝐼𝑇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200" b="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    G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TOQ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TIQ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TQ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mvaviY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evû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QTO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∠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QTI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= </m:t>
                    </m:r>
                  </m:oMath>
                </a14:m>
                <a:r>
                  <a:rPr lang="en-US" sz="3200" dirty="0"/>
                  <a:t>90</a:t>
                </a:r>
                <a:r>
                  <a:rPr lang="en-US" sz="3200" baseline="30000" dirty="0"/>
                  <a:t>0</a:t>
                </a:r>
                <a:endParaRPr lang="en-US" sz="3200" dirty="0"/>
              </a:p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myZivs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TO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TI</a:t>
                </a:r>
              </a:p>
              <a:p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AZGe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jÿe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¯‘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O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`c©‡Yi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hZ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mvg‡b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Aew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¯’Z,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cÖwZwe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¤^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𝐼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`c©‡Yi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wVK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ZZ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wcQ‡b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MwVZ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88917" cy="7263527"/>
              </a:xfrm>
              <a:prstGeom prst="rect">
                <a:avLst/>
              </a:prstGeom>
              <a:blipFill rotWithShape="0">
                <a:blip r:embed="rId3"/>
                <a:stretch>
                  <a:fillRect l="-1677" t="-1510" r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3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899" y="859316"/>
            <a:ext cx="288641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636" y="1994053"/>
            <a:ext cx="10212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_©xiv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c©Y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‡¤^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iZ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cÖgv‡bi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wjL‡e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96771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617" y="319489"/>
            <a:ext cx="3106756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383" y="1972019"/>
            <a:ext cx="1084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_©xiv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wbR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wbR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c©Y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‡¤^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iZ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cÖgv‡bi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iwk¥wPÎ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A¼b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44555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8639" y="1828800"/>
                <a:ext cx="8174516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TOQ  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𝑂𝑄𝑁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†Kb?</a:t>
                </a:r>
              </a:p>
              <a:p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TIQ  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𝑁𝑄𝑅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mgvb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†Kb?</a:t>
                </a:r>
              </a:p>
              <a:p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3. </a:t>
                </a:r>
                <a:r>
                  <a:rPr lang="en-US" sz="44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⊿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𝑄𝑂𝑇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Ges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⊿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𝑄𝐼𝑇</m:t>
                    </m:r>
                    <m:r>
                      <m:rPr>
                        <m:nor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me©mg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†Kb?</a:t>
                </a:r>
              </a:p>
              <a:p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39" y="1828800"/>
                <a:ext cx="8174516" cy="2400657"/>
              </a:xfrm>
              <a:prstGeom prst="rect">
                <a:avLst/>
              </a:prstGeom>
              <a:blipFill rotWithShape="0">
                <a:blip r:embed="rId2"/>
                <a:stretch>
                  <a:fillRect l="-3057" t="-6345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00820" y="572877"/>
            <a:ext cx="327201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hvPvB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3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899" y="440675"/>
            <a:ext cx="263303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25" y="1949986"/>
            <a:ext cx="108075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c©Y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jÿe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¯‘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c©Y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‡¤^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iZ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iwk¥wP‡Îi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¨‡g A¼b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9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725" y="1773716"/>
            <a:ext cx="112372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SutonnyMJ" pitchFamily="2" charset="0"/>
                <a:cs typeface="SutonnyMJ" pitchFamily="2" charset="0"/>
              </a:rPr>
              <a:t>		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` </a:t>
            </a:r>
          </a:p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3276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342" y="1088572"/>
            <a:ext cx="8153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SutonnyMJ" pitchFamily="2" charset="0"/>
                <a:cs typeface="SutonnyMJ" pitchFamily="2" charset="0"/>
              </a:rPr>
              <a:t>c`v©_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weÁvb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dirty="0">
                <a:latin typeface="SutonnyMJ" pitchFamily="2" charset="0"/>
                <a:cs typeface="SutonnyMJ" pitchFamily="2" charset="0"/>
              </a:rPr>
              <a:t>beg-`kg †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kÖwY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: 40 </a:t>
            </a:r>
            <a:r>
              <a:rPr lang="en-US" sz="8000" dirty="0" err="1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80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4139" y="471234"/>
            <a:ext cx="262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QwewU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59" y="1074066"/>
            <a:ext cx="9056914" cy="51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71" y="805543"/>
            <a:ext cx="8327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mgZj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`c©‡Y e¯‘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¤^</a:t>
            </a:r>
          </a:p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Av‡jvi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cÖwZdjb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: 132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9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729342"/>
            <a:ext cx="118654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_©xiv ----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1. `c©‡Yi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mgZj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`c©‡Y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¤^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`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c©Y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jÿe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¯‘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c©Y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‡¤^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iZ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iwk¥wP‡Îi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8305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9" y="217714"/>
            <a:ext cx="7598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1240971"/>
            <a:ext cx="9524999" cy="42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7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05" y="947451"/>
            <a:ext cx="5651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QwewU‡Z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`c©‡Y e¯‘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¤^  †`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‡”Q|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e¯‘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`c©‡Yi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hZUzKz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¤^ `c©‡Yi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ZZUzKzB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wcQ‡b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42" y="947451"/>
            <a:ext cx="5717755" cy="44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ture of Image Formed  by  a Plane Mirr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00567"/>
            <a:ext cx="12192000" cy="6057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7774" y="0"/>
            <a:ext cx="537623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Pj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wfwWIwPÎ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wL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399" y="1779225"/>
            <a:ext cx="5166911" cy="412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761822" y="2445745"/>
            <a:ext cx="44067" cy="19059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1822" y="2445745"/>
            <a:ext cx="0" cy="165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51653" y="2445745"/>
            <a:ext cx="110169" cy="1652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51653" y="2610998"/>
            <a:ext cx="110169" cy="22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51653" y="2875402"/>
            <a:ext cx="110169" cy="22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51653" y="3095739"/>
            <a:ext cx="132202" cy="220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06737" y="3371162"/>
            <a:ext cx="88135" cy="20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06737" y="3635567"/>
            <a:ext cx="88135" cy="20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17754" y="3966070"/>
            <a:ext cx="66101" cy="140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17754" y="4138210"/>
            <a:ext cx="88135" cy="165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750804" y="2721166"/>
            <a:ext cx="21152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120309" y="2721166"/>
            <a:ext cx="1784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4872" y="3368406"/>
            <a:ext cx="1834308" cy="66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83855" y="3371162"/>
            <a:ext cx="2082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83855" y="2721166"/>
            <a:ext cx="2082188" cy="64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359879">
            <a:off x="4349677" y="2655042"/>
            <a:ext cx="275422" cy="5177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2411400">
            <a:off x="7394690" y="2481705"/>
            <a:ext cx="583894" cy="661012"/>
          </a:xfrm>
          <a:prstGeom prst="arc">
            <a:avLst>
              <a:gd name="adj1" fmla="val 190758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72" y="3279635"/>
            <a:ext cx="79255" cy="2987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66919" y="2536499"/>
            <a:ext cx="3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00350" y="2139625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63546" y="4335135"/>
            <a:ext cx="62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24720" y="2643375"/>
            <a:ext cx="34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5026" y="2542008"/>
            <a:ext cx="242371" cy="37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76211" y="3238959"/>
            <a:ext cx="34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55026" y="3966070"/>
            <a:ext cx="29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0" y="3316076"/>
            <a:ext cx="17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9840" y="2607704"/>
            <a:ext cx="22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76022" y="2600820"/>
            <a:ext cx="17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439" y="3066118"/>
            <a:ext cx="341406" cy="4999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494" y="3238959"/>
            <a:ext cx="221542" cy="439997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4120309" y="2721166"/>
            <a:ext cx="1685580" cy="647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83855" y="2721166"/>
            <a:ext cx="14930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7.40741E-7 L -3.54167E-6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1" grpId="0"/>
      <p:bldP spid="38" grpId="0"/>
      <p:bldP spid="39" grpId="0"/>
      <p:bldP spid="40" grpId="0"/>
      <p:bldP spid="41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521</Words>
  <Application>Microsoft Office PowerPoint</Application>
  <PresentationFormat>Widescreen</PresentationFormat>
  <Paragraphs>59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Garamond</vt:lpstr>
      <vt:lpstr>SutonnyMJ</vt:lpstr>
      <vt:lpstr>Times New Roman</vt:lpstr>
      <vt:lpstr>Tw Cen MT</vt:lpstr>
      <vt:lpstr>Tw Cen MT Condensed</vt:lpstr>
      <vt:lpstr>Wingdings 3</vt:lpstr>
      <vt:lpstr>Office Theme</vt:lpstr>
      <vt:lpstr>Organic</vt:lpstr>
      <vt:lpstr>Wisp</vt:lpstr>
      <vt:lpstr>1_Wisp</vt:lpstr>
      <vt:lpstr>Integral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MJU</dc:creator>
  <cp:lastModifiedBy>JAMAL UDDIN</cp:lastModifiedBy>
  <cp:revision>32</cp:revision>
  <dcterms:created xsi:type="dcterms:W3CDTF">2017-07-08T06:12:18Z</dcterms:created>
  <dcterms:modified xsi:type="dcterms:W3CDTF">2019-10-20T16:26:26Z</dcterms:modified>
</cp:coreProperties>
</file>