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57" r:id="rId4"/>
    <p:sldId id="273" r:id="rId5"/>
    <p:sldId id="260" r:id="rId6"/>
    <p:sldId id="261" r:id="rId7"/>
    <p:sldId id="274" r:id="rId8"/>
    <p:sldId id="275" r:id="rId9"/>
    <p:sldId id="272" r:id="rId10"/>
    <p:sldId id="262" r:id="rId11"/>
    <p:sldId id="270" r:id="rId12"/>
    <p:sldId id="268" r:id="rId13"/>
    <p:sldId id="271" r:id="rId14"/>
    <p:sldId id="269" r:id="rId15"/>
    <p:sldId id="267" r:id="rId16"/>
    <p:sldId id="266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70" d="100"/>
          <a:sy n="70" d="100"/>
        </p:scale>
        <p:origin x="82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9782E-040A-4A8E-BEE8-2378A9C02D4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D9B22-137F-471B-A0CC-E47A937CC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1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D9B22-137F-471B-A0CC-E47A937CCC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7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D9B22-137F-471B-A0CC-E47A937CCC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jpeg"/><Relationship Id="rId4" Type="http://schemas.openxmlformats.org/officeDocument/2006/relationships/image" Target="../media/image29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" y="182880"/>
            <a:ext cx="8839200" cy="6629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90800" y="4211122"/>
            <a:ext cx="6553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096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HP\Desktop\Ferdowsh\F_Image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0"/>
            <a:ext cx="3429001" cy="3200401"/>
          </a:xfrm>
          <a:prstGeom prst="rect">
            <a:avLst/>
          </a:prstGeom>
          <a:noFill/>
        </p:spPr>
      </p:pic>
      <p:pic>
        <p:nvPicPr>
          <p:cNvPr id="47106" name="Picture 2" descr="C:\Users\HP\Desktop\Tur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4813224" cy="338931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90055" y="3733800"/>
            <a:ext cx="8915400" cy="2590800"/>
            <a:chOff x="228600" y="4038600"/>
            <a:chExt cx="8686801" cy="2590800"/>
          </a:xfrm>
        </p:grpSpPr>
        <p:pic>
          <p:nvPicPr>
            <p:cNvPr id="47107" name="Picture 3" descr="C:\Users\HP\Desktop\Tur\1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4038600"/>
              <a:ext cx="3962400" cy="2590800"/>
            </a:xfrm>
            <a:prstGeom prst="rect">
              <a:avLst/>
            </a:prstGeom>
            <a:noFill/>
          </p:spPr>
        </p:pic>
        <p:pic>
          <p:nvPicPr>
            <p:cNvPr id="47108" name="Picture 4" descr="C:\Users\HP\Desktop\Tur\09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43400" y="4038600"/>
              <a:ext cx="4572001" cy="2572753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52400" y="63347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মাল্টিমিডিয়ার মাধ্যমে পাঠদান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63347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যোগাযোগে মোবাইল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24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পৃথিবীর বিভিন্ন স্থানের মানুষের সাথে যোগাযোগ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1415" y="3200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সামাজিক নেটওয়ার্ক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305300" y="914400"/>
            <a:ext cx="4660900" cy="5486400"/>
            <a:chOff x="4305300" y="914400"/>
            <a:chExt cx="4660900" cy="5486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05300" y="914400"/>
              <a:ext cx="466090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7"/>
            <p:cNvSpPr/>
            <p:nvPr/>
          </p:nvSpPr>
          <p:spPr>
            <a:xfrm>
              <a:off x="5181600" y="5943600"/>
              <a:ext cx="2895600" cy="457200"/>
            </a:xfrm>
            <a:prstGeom prst="roundRect">
              <a:avLst>
                <a:gd name="adj" fmla="val 336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ইউটিউব ভিডিও </a:t>
              </a:r>
              <a:endPara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914400"/>
            <a:ext cx="4114800" cy="5410200"/>
            <a:chOff x="152400" y="914400"/>
            <a:chExt cx="4114800" cy="5410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914400"/>
              <a:ext cx="4114800" cy="46908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914400" y="5867400"/>
              <a:ext cx="2895600" cy="457200"/>
            </a:xfrm>
            <a:prstGeom prst="roundRect">
              <a:avLst>
                <a:gd name="adj" fmla="val 336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ই-কার্ড পাঠানো হচ্ছে</a:t>
              </a:r>
              <a:endPara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743200"/>
            <a:ext cx="8534400" cy="2286000"/>
          </a:xfrm>
          <a:prstGeom prst="roundRect">
            <a:avLst>
              <a:gd name="adj" fmla="val 21187"/>
            </a:avLst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জীবনে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ব্যবহারের ক্ষেত্রগুলো </a:t>
            </a:r>
            <a:r>
              <a:rPr lang="en-US" sz="4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438400" y="685800"/>
            <a:ext cx="4876800" cy="1066800"/>
          </a:xfrm>
          <a:prstGeom prst="wedgeEllipseCallout">
            <a:avLst>
              <a:gd name="adj1" fmla="val -20198"/>
              <a:gd name="adj2" fmla="val 98392"/>
            </a:avLst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 descr="C:\Users\HP\Desktop\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C:\Users\HP\Desktop\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4" descr="C:\Users\HP\Desktop\power point\faceb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9663"/>
            <a:ext cx="8458200" cy="54077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5943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বন্ধুর সাথে তথ্য বিনিময়ে ফেসবুক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04800" y="152400"/>
            <a:ext cx="8534400" cy="2438400"/>
            <a:chOff x="609600" y="193965"/>
            <a:chExt cx="7620000" cy="2438400"/>
          </a:xfrm>
        </p:grpSpPr>
        <p:pic>
          <p:nvPicPr>
            <p:cNvPr id="4" name="Picture 2" descr="C:\Users\HP\Desktop\Ferdowsh\F_Image\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54013" y="193965"/>
              <a:ext cx="3775587" cy="2438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0181" name="Picture 5" descr="C:\Users\HP\Desktop\Ferdowsh\F_Image\3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28600"/>
              <a:ext cx="3581400" cy="240356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1066800" y="26156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 পাঠানো হচ্ছে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2615625"/>
            <a:ext cx="380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বার্তা খুলে দেখা হচ্ছে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274" name="Picture 2" descr="C:\Users\Aktaruzaman\Desktop\f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319550"/>
            <a:ext cx="4572000" cy="2926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838200" y="6248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ফেসবুকে দূরের বন্ধুর সাথে যোগাযোগ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230580"/>
            <a:ext cx="8153400" cy="609600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ই-কার্ড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-এর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  বিনা খরচে শুভেচ্ছা বার্তা পাঠানো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1" y="2957945"/>
            <a:ext cx="8153399" cy="1028700"/>
          </a:xfrm>
          <a:prstGeom prst="round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ইউটিউব ভিডিও শেয়ারিং এর মাধ্যমে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 ভিডিও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সারাবিশ্বের সামনে তুলে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 যায়।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4025" y="1524000"/>
            <a:ext cx="8156575" cy="609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 এর মাধ্যমে সামাজিক যোগাযোগ  সহজ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4114800"/>
            <a:ext cx="8153400" cy="533400"/>
          </a:xfrm>
          <a:prstGeom prst="round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ই-মেইলে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আমন্ত্রণপত্র  পাঠালে সুবিধামত সময় দেখা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28600"/>
            <a:ext cx="9144000" cy="1219200"/>
            <a:chOff x="0" y="228600"/>
            <a:chExt cx="9144000" cy="1219200"/>
          </a:xfrm>
        </p:grpSpPr>
        <p:sp>
          <p:nvSpPr>
            <p:cNvPr id="9" name="Rounded Rectangle 8"/>
            <p:cNvSpPr/>
            <p:nvPr/>
          </p:nvSpPr>
          <p:spPr>
            <a:xfrm>
              <a:off x="0" y="228600"/>
              <a:ext cx="9144000" cy="838200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সমাজ জীবনে </a:t>
              </a:r>
              <a:r>
                <a:rPr lang="bn-BD" sz="4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 ব্যবহারের </a:t>
              </a:r>
              <a:r>
                <a:rPr lang="bn-BD" sz="4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গু্রুত্ব </a:t>
              </a:r>
              <a:endParaRPr lang="en-US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733800" y="1066800"/>
              <a:ext cx="1447800" cy="381000"/>
            </a:xfrm>
            <a:prstGeom prst="downArrow">
              <a:avLst>
                <a:gd name="adj1" fmla="val 50000"/>
                <a:gd name="adj2" fmla="val 66949"/>
              </a:avLst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4800600"/>
            <a:ext cx="8458200" cy="1828800"/>
            <a:chOff x="381000" y="4800600"/>
            <a:chExt cx="8458200" cy="1828800"/>
          </a:xfrm>
        </p:grpSpPr>
        <p:pic>
          <p:nvPicPr>
            <p:cNvPr id="3" name="Picture 3" descr="C:\Users\HP\Desktop\Ferdowsh\F_Image\36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1000" y="4800600"/>
              <a:ext cx="3429000" cy="1828800"/>
            </a:xfrm>
            <a:prstGeom prst="rect">
              <a:avLst/>
            </a:prstGeom>
            <a:noFill/>
          </p:spPr>
        </p:pic>
        <p:pic>
          <p:nvPicPr>
            <p:cNvPr id="49154" name="Picture 2" descr="C:\Users\HP\Desktop\Ferdowsh\faceb\10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24600" y="4800600"/>
              <a:ext cx="2514600" cy="1828800"/>
            </a:xfrm>
            <a:prstGeom prst="rect">
              <a:avLst/>
            </a:prstGeom>
            <a:noFill/>
          </p:spPr>
        </p:pic>
        <p:pic>
          <p:nvPicPr>
            <p:cNvPr id="13" name="Picture 2" descr="C:\Users\HP\Desktop\Ferdowsh\F_Image\12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10000" y="4800600"/>
              <a:ext cx="2514600" cy="1828800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048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সামাজিক জীবনে ফেসবুক ব্যবহারের গুরুত্ব ব্যাখ্যা কর।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43200" y="304800"/>
            <a:ext cx="4114800" cy="1323439"/>
            <a:chOff x="2743200" y="304800"/>
            <a:chExt cx="3219680" cy="1282909"/>
          </a:xfrm>
        </p:grpSpPr>
        <p:sp>
          <p:nvSpPr>
            <p:cNvPr id="5" name="Rectangle 4"/>
            <p:cNvSpPr/>
            <p:nvPr/>
          </p:nvSpPr>
          <p:spPr>
            <a:xfrm>
              <a:off x="2743200" y="304800"/>
              <a:ext cx="3219680" cy="1282909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8000" b="1" cap="none" spc="0" dirty="0" smtClean="0">
                  <a:ln w="11430">
                    <a:solidFill>
                      <a:srgbClr val="C00000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8000" b="1" cap="none" spc="0" dirty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953656" y="353591"/>
              <a:ext cx="2819400" cy="1163569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7200" b="1" cap="none" spc="0" dirty="0" smtClean="0">
                  <a:ln w="11430">
                    <a:solidFill>
                      <a:srgbClr val="C00000"/>
                    </a:solidFill>
                  </a:ln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7200" b="1" cap="none" spc="0" dirty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346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ফেসবুক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9966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ই-কার্ড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81000"/>
            <a:ext cx="297207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6434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২০১২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ব্যবহারকারির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১২ লক্ষের বেশি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 লক্ষের বেশি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২৫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লক্ষের বেশি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 লক্ষের বেশি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38200" y="4876800"/>
            <a:ext cx="609600" cy="304800"/>
            <a:chOff x="1676400" y="533400"/>
            <a:chExt cx="609600" cy="304800"/>
          </a:xfrm>
        </p:grpSpPr>
        <p:cxnSp>
          <p:nvCxnSpPr>
            <p:cNvPr id="11" name="Straight Connector 10"/>
            <p:cNvCxnSpPr/>
            <p:nvPr/>
          </p:nvCxnSpPr>
          <p:spPr>
            <a:xfrm rot="16200000" flipH="1">
              <a:off x="1676400" y="685800"/>
              <a:ext cx="1524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828800" y="533400"/>
              <a:ext cx="457200" cy="3048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386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প্রযুক্তির ব্যবহারের  প্রভাব দিন দিন বৃদ্ধি পাচ্ছে – বিশ্লেষণ কর।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63094"/>
            <a:ext cx="5257800" cy="2667000"/>
            <a:chOff x="1828800" y="1600200"/>
            <a:chExt cx="4648200" cy="2971800"/>
          </a:xfrm>
        </p:grpSpPr>
        <p:sp>
          <p:nvSpPr>
            <p:cNvPr id="5" name="Rectangle 4"/>
            <p:cNvSpPr/>
            <p:nvPr/>
          </p:nvSpPr>
          <p:spPr>
            <a:xfrm>
              <a:off x="2362200" y="2895600"/>
              <a:ext cx="3505200" cy="1676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828800" y="1600200"/>
              <a:ext cx="4648200" cy="12954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03075" y="3414396"/>
              <a:ext cx="533400" cy="1143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600" y="3581400"/>
              <a:ext cx="457200" cy="609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5600" y="3602185"/>
              <a:ext cx="457200" cy="609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0" y="1225632"/>
            <a:ext cx="3124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HP\Desktop\f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5486399" cy="407406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438400" y="152400"/>
            <a:ext cx="4191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1040" y="3693855"/>
            <a:ext cx="4343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 ৭ম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৬-৭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সময়ঃ </a:t>
            </a:r>
            <a:r>
              <a:rPr lang="bn-BD" sz="3200" b="1" dirty="0" smtClean="0">
                <a:latin typeface="Nikosh" pitchFamily="2" charset="0"/>
                <a:cs typeface="Nikosh" pitchFamily="2" charset="0"/>
              </a:rPr>
              <a:t>৪৫ মিনিট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76200"/>
            <a:ext cx="3352800" cy="142960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b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3462">
                <a:solidFill>
                  <a:srgbClr val="C0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0656" y="854954"/>
            <a:ext cx="4102744" cy="5393446"/>
            <a:chOff x="766825" y="908235"/>
            <a:chExt cx="3558041" cy="4807809"/>
          </a:xfrm>
        </p:grpSpPr>
        <p:sp>
          <p:nvSpPr>
            <p:cNvPr id="7" name="TextBox 5"/>
            <p:cNvSpPr txBox="1"/>
            <p:nvPr/>
          </p:nvSpPr>
          <p:spPr>
            <a:xfrm>
              <a:off x="766825" y="3440575"/>
              <a:ext cx="3558041" cy="22754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মনিরুজ্জামান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মিয়া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(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আমবাগান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সাদুল্লাপুর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monirict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@gmail.com</a:t>
              </a: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 descr="NewAd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442" y="908235"/>
              <a:ext cx="2178559" cy="24445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57200" y="152400"/>
            <a:ext cx="8077200" cy="6019800"/>
            <a:chOff x="457200" y="152400"/>
            <a:chExt cx="8077200" cy="6019800"/>
          </a:xfrm>
        </p:grpSpPr>
        <p:pic>
          <p:nvPicPr>
            <p:cNvPr id="13" name="Picture 4" descr="C:\Users\Aktaruzaman\Desktop\f-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52400"/>
              <a:ext cx="4191000" cy="2899229"/>
            </a:xfrm>
            <a:prstGeom prst="rect">
              <a:avLst/>
            </a:prstGeom>
            <a:noFill/>
          </p:spPr>
        </p:pic>
        <p:pic>
          <p:nvPicPr>
            <p:cNvPr id="14" name="Picture 2" descr="C:\Users\Aktaruzaman\Desktop\f-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52400"/>
              <a:ext cx="3733800" cy="3054724"/>
            </a:xfrm>
            <a:prstGeom prst="rect">
              <a:avLst/>
            </a:prstGeom>
            <a:noFill/>
          </p:spPr>
        </p:pic>
        <p:pic>
          <p:nvPicPr>
            <p:cNvPr id="15" name="Picture 5" descr="C:\Users\Aktaruzaman\Desktop\f-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3276600"/>
              <a:ext cx="4191000" cy="2895600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4724400" y="51816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এগুলো হলো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43000" y="2477869"/>
            <a:ext cx="6781800" cy="4227731"/>
            <a:chOff x="1143000" y="2477869"/>
            <a:chExt cx="6781800" cy="4227731"/>
          </a:xfrm>
        </p:grpSpPr>
        <p:sp>
          <p:nvSpPr>
            <p:cNvPr id="17" name="TextBox 16"/>
            <p:cNvSpPr txBox="1"/>
            <p:nvPr/>
          </p:nvSpPr>
          <p:spPr>
            <a:xfrm>
              <a:off x="6019800" y="32004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ঈদের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দিন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61208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বিবাহ অনুষ্ঠান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2477869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জন্মদিন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381125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কী ধরণের অনুষ্ঠান?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ধরণের অনুষ্ঠানে 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আমন্ত্রণ বা শুভেচ্ছা জানাতে -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HP\Desktop\Tur\11.jpg"/>
          <p:cNvPicPr>
            <a:picLocks noChangeAspect="1" noChangeArrowheads="1"/>
          </p:cNvPicPr>
          <p:nvPr/>
        </p:nvPicPr>
        <p:blipFill>
          <a:blip r:embed="rId3" cstate="print"/>
          <a:srcRect l="19047" r="19048"/>
          <a:stretch>
            <a:fillRect/>
          </a:stretch>
        </p:blipFill>
        <p:spPr bwMode="auto">
          <a:xfrm>
            <a:off x="7162800" y="2978489"/>
            <a:ext cx="1447800" cy="2405266"/>
          </a:xfrm>
          <a:prstGeom prst="rect">
            <a:avLst/>
          </a:prstGeom>
          <a:noFill/>
        </p:spPr>
      </p:pic>
      <p:pic>
        <p:nvPicPr>
          <p:cNvPr id="12" name="Picture 3" descr="C:\Users\Aktaruzaman\Desktop\f-16.jpg"/>
          <p:cNvPicPr>
            <a:picLocks noChangeAspect="1" noChangeArrowheads="1"/>
          </p:cNvPicPr>
          <p:nvPr/>
        </p:nvPicPr>
        <p:blipFill>
          <a:blip r:embed="rId4"/>
          <a:srcRect l="14222" t="17778" r="18222" b="25333"/>
          <a:stretch>
            <a:fillRect/>
          </a:stretch>
        </p:blipFill>
        <p:spPr bwMode="auto">
          <a:xfrm>
            <a:off x="6530430" y="693989"/>
            <a:ext cx="2702386" cy="1912149"/>
          </a:xfrm>
          <a:prstGeom prst="rect">
            <a:avLst/>
          </a:prstGeom>
          <a:noFill/>
        </p:spPr>
      </p:pic>
      <p:pic>
        <p:nvPicPr>
          <p:cNvPr id="13" name="Picture 4" descr="C:\Users\Aktaruzaman\Desktop\f-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6966" y="4038599"/>
            <a:ext cx="1946234" cy="1443981"/>
          </a:xfrm>
          <a:prstGeom prst="rect">
            <a:avLst/>
          </a:prstGeom>
          <a:noFill/>
        </p:spPr>
      </p:pic>
      <p:pic>
        <p:nvPicPr>
          <p:cNvPr id="11" name="Picture 2" descr="C:\Users\Aktaruzaman\Desktop\f-15.jpg"/>
          <p:cNvPicPr>
            <a:picLocks noChangeAspect="1" noChangeArrowheads="1"/>
          </p:cNvPicPr>
          <p:nvPr/>
        </p:nvPicPr>
        <p:blipFill>
          <a:blip r:embed="rId6"/>
          <a:srcRect l="7111" t="10714" r="14667" b="21429"/>
          <a:stretch>
            <a:fillRect/>
          </a:stretch>
        </p:blipFill>
        <p:spPr bwMode="auto">
          <a:xfrm>
            <a:off x="4343400" y="685800"/>
            <a:ext cx="2362522" cy="20403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334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আত্মীয়স্বজন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 বন্ধুদের আইসিটি ব্যবহার করে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ই-মেইল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 ই-কার্ড ইত্যাদি পাঠাই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53251" name="Picture 3" descr="C:\Users\Aktaruzaman\Desktop\f-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143000"/>
            <a:ext cx="4180114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3250" name="Picture 2" descr="C:\Users\Aktaruzaman\Desktop\f-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667000"/>
            <a:ext cx="1899512" cy="138561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05606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HP\Desktop\Ferdowsh\F_Image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-13855" y="297875"/>
            <a:ext cx="9144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সামাজিক জীবনে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51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সামাজিক নেটওয়ার্ক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30940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F"/>
            </a:pP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 সামাজিক জীবনে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প্রভাব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সামাজিক জীবনে তথ্য ও যোগাযোগ প্রযুক্তি ব্যবহারের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ক্ষেত্রগুলো চিহ্নিত 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7" grpId="0" build="allAtOnce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92143"/>
            <a:ext cx="4191000" cy="4569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aptur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55" y="587883"/>
            <a:ext cx="4267200" cy="4607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971800" y="557278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45" y="931202"/>
            <a:ext cx="4267200" cy="3941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apture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0" y="910428"/>
            <a:ext cx="4114800" cy="3966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5302615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6798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C:\Users\HP\Desktop\f.jpg"/>
          <p:cNvPicPr>
            <a:picLocks noChangeAspect="1" noChangeArrowheads="1"/>
          </p:cNvPicPr>
          <p:nvPr/>
        </p:nvPicPr>
        <p:blipFill>
          <a:blip r:embed="rId2"/>
          <a:srcRect l="22857" r="20000"/>
          <a:stretch>
            <a:fillRect/>
          </a:stretch>
        </p:blipFill>
        <p:spPr bwMode="auto">
          <a:xfrm>
            <a:off x="498764" y="124690"/>
            <a:ext cx="1406236" cy="19775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2057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7" name="Picture 3" descr="C:\Users\HP\Desktop\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7808" y="152400"/>
            <a:ext cx="2576192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0" y="2057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9" name="Picture 5" descr="C:\Users\HP\Desktop\modem-1l.jpg"/>
          <p:cNvPicPr>
            <a:picLocks noChangeAspect="1" noChangeArrowheads="1"/>
          </p:cNvPicPr>
          <p:nvPr/>
        </p:nvPicPr>
        <p:blipFill>
          <a:blip r:embed="rId4"/>
          <a:srcRect t="10884" b="12925"/>
          <a:stretch>
            <a:fillRect/>
          </a:stretch>
        </p:blipFill>
        <p:spPr bwMode="auto">
          <a:xfrm>
            <a:off x="6324600" y="304800"/>
            <a:ext cx="2100263" cy="1600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72200" y="1981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HP\Desktop\power point\gmai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922" y="2750125"/>
            <a:ext cx="7738942" cy="3397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819400" y="6172200"/>
            <a:ext cx="368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ই-মেইল-এর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303</Words>
  <Application>Microsoft Office PowerPoint</Application>
  <PresentationFormat>On-screen Show (4:3)</PresentationFormat>
  <Paragraphs>65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DOEL</cp:lastModifiedBy>
  <cp:revision>289</cp:revision>
  <dcterms:created xsi:type="dcterms:W3CDTF">2006-08-16T00:00:00Z</dcterms:created>
  <dcterms:modified xsi:type="dcterms:W3CDTF">2019-10-09T06:56:46Z</dcterms:modified>
</cp:coreProperties>
</file>