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7" r:id="rId3"/>
    <p:sldId id="311" r:id="rId4"/>
    <p:sldId id="286" r:id="rId5"/>
    <p:sldId id="262" r:id="rId6"/>
    <p:sldId id="309" r:id="rId7"/>
    <p:sldId id="317" r:id="rId8"/>
    <p:sldId id="297" r:id="rId9"/>
    <p:sldId id="314" r:id="rId10"/>
    <p:sldId id="315" r:id="rId11"/>
    <p:sldId id="298" r:id="rId12"/>
    <p:sldId id="316" r:id="rId13"/>
    <p:sldId id="264" r:id="rId14"/>
    <p:sldId id="263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996106_692093430907112_2952662845785384281_n.jpg"/>
          <p:cNvPicPr>
            <a:picLocks noChangeAspect="1"/>
          </p:cNvPicPr>
          <p:nvPr/>
        </p:nvPicPr>
        <p:blipFill>
          <a:blip r:embed="rId2"/>
          <a:srcRect l="15825" t="2410" r="6343" b="3218"/>
          <a:stretch>
            <a:fillRect/>
          </a:stretch>
        </p:blipFill>
        <p:spPr>
          <a:xfrm>
            <a:off x="1" y="-73959"/>
            <a:ext cx="9144000" cy="69345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1905000"/>
            <a:ext cx="396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48400" y="4953000"/>
            <a:ext cx="17526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Wing nut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3124200"/>
            <a:ext cx="1905000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Frame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4419601"/>
            <a:ext cx="17526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Blade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5562600"/>
            <a:ext cx="17526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Handle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886200"/>
            <a:ext cx="19050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Adjustment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838200"/>
            <a:ext cx="75438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অংশসমূহ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514600"/>
            <a:ext cx="4572000" cy="3591739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rot="5400000">
            <a:off x="4457700" y="52197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 Arrow 19"/>
          <p:cNvSpPr/>
          <p:nvPr/>
        </p:nvSpPr>
        <p:spPr>
          <a:xfrm>
            <a:off x="5486400" y="5562600"/>
            <a:ext cx="762000" cy="228600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eft Arrow 20"/>
          <p:cNvSpPr/>
          <p:nvPr/>
        </p:nvSpPr>
        <p:spPr>
          <a:xfrm>
            <a:off x="4495800" y="5105400"/>
            <a:ext cx="1752600" cy="152400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Left Arrow 21"/>
          <p:cNvSpPr/>
          <p:nvPr/>
        </p:nvSpPr>
        <p:spPr>
          <a:xfrm>
            <a:off x="4267200" y="4114800"/>
            <a:ext cx="1905000" cy="152400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Left Arrow 22"/>
          <p:cNvSpPr/>
          <p:nvPr/>
        </p:nvSpPr>
        <p:spPr>
          <a:xfrm>
            <a:off x="3505200" y="3352800"/>
            <a:ext cx="2590800" cy="228600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Left Arrow 23"/>
          <p:cNvSpPr/>
          <p:nvPr/>
        </p:nvSpPr>
        <p:spPr>
          <a:xfrm>
            <a:off x="3581400" y="4648200"/>
            <a:ext cx="2667000" cy="152400"/>
          </a:xfrm>
          <a:prstGeom prst="lef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10" grpId="0" animBg="1"/>
      <p:bldP spid="11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587514"/>
            <a:ext cx="56388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ফ্রেমের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hacksa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371600"/>
            <a:ext cx="5486400" cy="431008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200400" y="5791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Adjustable frame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ck_Saw.jpgF7BF5FF7-B582-4E9C-ADE66D796C2F26B8.jpgLarger.jpg"/>
          <p:cNvPicPr>
            <a:picLocks noChangeAspect="1"/>
          </p:cNvPicPr>
          <p:nvPr/>
        </p:nvPicPr>
        <p:blipFill>
          <a:blip r:embed="rId2"/>
          <a:srcRect l="3846" t="11111" r="8974" b="12963"/>
          <a:stretch>
            <a:fillRect/>
          </a:stretch>
        </p:blipFill>
        <p:spPr>
          <a:xfrm>
            <a:off x="2438400" y="2438400"/>
            <a:ext cx="3886200" cy="234315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200400" y="51816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Solid Frame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892314"/>
            <a:ext cx="64770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ফ্রেমের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0b2fc8f76e63f3a5e8589e5d9010b187.jpg"/>
          <p:cNvPicPr>
            <a:picLocks noChangeAspect="1"/>
          </p:cNvPicPr>
          <p:nvPr/>
        </p:nvPicPr>
        <p:blipFill>
          <a:blip r:embed="rId3"/>
          <a:srcRect t="23920" r="-997" b="28239"/>
          <a:stretch>
            <a:fillRect/>
          </a:stretch>
        </p:blipFill>
        <p:spPr>
          <a:xfrm>
            <a:off x="1083733" y="1828800"/>
            <a:ext cx="6917267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990600"/>
            <a:ext cx="70104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048000"/>
            <a:ext cx="8229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>
                <a:latin typeface="Gill Sans MT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609601"/>
            <a:ext cx="4724400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362200"/>
            <a:ext cx="7620000" cy="33130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3600" dirty="0" smtClean="0">
                <a:latin typeface="Gill Sans MT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ফ্রেম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270337"/>
            <a:ext cx="4572000" cy="10156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8686800" cy="1538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সয়িং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পালনীয়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সাবধানতা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smtClean="0"/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275" y="-37070"/>
            <a:ext cx="9205275" cy="68950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1447800"/>
            <a:ext cx="746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repeatCount="10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repeatCount="1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914400"/>
            <a:ext cx="44958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1" y="2952452"/>
            <a:ext cx="3809999" cy="2000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নাম-মোঃ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হুমায়ূন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কবীর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পদবী-ইন্সট্রাক্টর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অটোমোবাইল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ঝালকাঠী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3318555"/>
            <a:ext cx="3048000" cy="117724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অটোমোটিভ-১(১ম)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চার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h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0"/>
            <a:ext cx="1371600" cy="1371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78643" y="953397"/>
            <a:ext cx="8050982" cy="4837803"/>
            <a:chOff x="378643" y="953397"/>
            <a:chExt cx="8050982" cy="4837803"/>
          </a:xfrm>
        </p:grpSpPr>
        <p:pic>
          <p:nvPicPr>
            <p:cNvPr id="5" name="Picture 4" descr="UsingHacksaw (1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0" y="953397"/>
              <a:ext cx="3857625" cy="4837803"/>
            </a:xfrm>
            <a:prstGeom prst="rect">
              <a:avLst/>
            </a:prstGeom>
          </p:spPr>
        </p:pic>
        <p:pic>
          <p:nvPicPr>
            <p:cNvPr id="7" name="Picture 6" descr="crosscut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643" y="1447800"/>
              <a:ext cx="3888557" cy="34290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drill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00" y="1752600"/>
            <a:ext cx="5892800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457200"/>
            <a:ext cx="617220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সয়িং</a:t>
            </a: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47800" y="609600"/>
            <a:ext cx="5867400" cy="1676400"/>
            <a:chOff x="1295400" y="381000"/>
            <a:chExt cx="6172200" cy="16764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" name="Oval 1"/>
            <p:cNvSpPr/>
            <p:nvPr/>
          </p:nvSpPr>
          <p:spPr>
            <a:xfrm>
              <a:off x="1295400" y="381000"/>
              <a:ext cx="6172200" cy="1676400"/>
            </a:xfrm>
            <a:prstGeom prst="ellipse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497777" y="609600"/>
              <a:ext cx="3767447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62000" y="2667000"/>
            <a:ext cx="78486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সয়িং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5।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ফ্রেম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457200"/>
            <a:ext cx="5943600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/>
              <a:t>হ্যাক</a:t>
            </a:r>
            <a:r>
              <a:rPr lang="en-US" sz="4400" dirty="0" smtClean="0"/>
              <a:t> স </a:t>
            </a:r>
            <a:r>
              <a:rPr lang="en-US" sz="4400" dirty="0" err="1" smtClean="0"/>
              <a:t>দ্বারা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কর্তন</a:t>
            </a:r>
            <a:r>
              <a:rPr lang="en-US" sz="4400" dirty="0" smtClean="0"/>
              <a:t> </a:t>
            </a:r>
            <a:r>
              <a:rPr lang="en-US" sz="4400" dirty="0" err="1" smtClean="0"/>
              <a:t>পদ্ধতি</a:t>
            </a:r>
            <a:endParaRPr lang="en-US" sz="2400" dirty="0"/>
          </a:p>
        </p:txBody>
      </p:sp>
      <p:pic>
        <p:nvPicPr>
          <p:cNvPr id="6" name="Picture 5" descr="pew22a (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267200"/>
            <a:ext cx="3048000" cy="21907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 descr="hacksaw6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143000"/>
            <a:ext cx="5791200" cy="2606040"/>
          </a:xfrm>
          <a:prstGeom prst="rect">
            <a:avLst/>
          </a:prstGeom>
        </p:spPr>
      </p:pic>
      <p:pic>
        <p:nvPicPr>
          <p:cNvPr id="9" name="Picture 8" descr="rivcut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3668" y="4267200"/>
            <a:ext cx="3514192" cy="1905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saw1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33500"/>
            <a:ext cx="7620000" cy="4762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602159"/>
            <a:ext cx="8077200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মেশিন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কর্তন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KIWCXWC8PEP27QEY3.MEDI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752600"/>
            <a:ext cx="6172200" cy="4629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663714"/>
            <a:ext cx="655320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পাইপ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কর্তন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3" grpI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cksawing450241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00200"/>
            <a:ext cx="6172200" cy="43928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663714"/>
            <a:ext cx="6858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ফ্লাট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কর্তন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178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1</dc:creator>
  <cp:lastModifiedBy>V C S</cp:lastModifiedBy>
  <cp:revision>309</cp:revision>
  <dcterms:created xsi:type="dcterms:W3CDTF">2006-08-16T00:00:00Z</dcterms:created>
  <dcterms:modified xsi:type="dcterms:W3CDTF">2019-09-24T11:01:06Z</dcterms:modified>
</cp:coreProperties>
</file>