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6" r:id="rId4"/>
    <p:sldId id="262" r:id="rId5"/>
    <p:sldId id="291" r:id="rId6"/>
    <p:sldId id="301" r:id="rId7"/>
    <p:sldId id="300" r:id="rId8"/>
    <p:sldId id="296" r:id="rId9"/>
    <p:sldId id="297" r:id="rId10"/>
    <p:sldId id="298" r:id="rId11"/>
    <p:sldId id="264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flowers-roses-hd-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4191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914400"/>
            <a:ext cx="43434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MC-8-3.jpg"/>
          <p:cNvPicPr>
            <a:picLocks noChangeAspect="1"/>
          </p:cNvPicPr>
          <p:nvPr/>
        </p:nvPicPr>
        <p:blipFill>
          <a:blip r:embed="rId2">
            <a:lum bright="-30000"/>
          </a:blip>
          <a:srcRect l="11236" t="13483" r="74157" b="32584"/>
          <a:stretch>
            <a:fillRect/>
          </a:stretch>
        </p:blipFill>
        <p:spPr>
          <a:xfrm>
            <a:off x="457200" y="2057400"/>
            <a:ext cx="1269206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54559"/>
            <a:ext cx="7391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কোল্ড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চিজেলের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CMC-8-3.jpg"/>
          <p:cNvPicPr>
            <a:picLocks noChangeAspect="1"/>
          </p:cNvPicPr>
          <p:nvPr/>
        </p:nvPicPr>
        <p:blipFill>
          <a:blip r:embed="rId2">
            <a:lum bright="-30000"/>
          </a:blip>
          <a:srcRect l="73034" t="13483" r="10112" b="32584"/>
          <a:stretch>
            <a:fillRect/>
          </a:stretch>
        </p:blipFill>
        <p:spPr>
          <a:xfrm>
            <a:off x="5486400" y="2057400"/>
            <a:ext cx="1464470" cy="3124200"/>
          </a:xfrm>
          <a:prstGeom prst="rect">
            <a:avLst/>
          </a:prstGeom>
        </p:spPr>
      </p:pic>
      <p:pic>
        <p:nvPicPr>
          <p:cNvPr id="6" name="Picture 5" descr="BCMC-8-3.jpg"/>
          <p:cNvPicPr>
            <a:picLocks noChangeAspect="1"/>
          </p:cNvPicPr>
          <p:nvPr/>
        </p:nvPicPr>
        <p:blipFill>
          <a:blip r:embed="rId2">
            <a:lum bright="-30000"/>
          </a:blip>
          <a:srcRect l="34476" t="14902" r="50384" b="32584"/>
          <a:stretch>
            <a:fillRect/>
          </a:stretch>
        </p:blipFill>
        <p:spPr>
          <a:xfrm>
            <a:off x="1981200" y="2057400"/>
            <a:ext cx="1351005" cy="3124200"/>
          </a:xfrm>
          <a:prstGeom prst="rect">
            <a:avLst/>
          </a:prstGeom>
        </p:spPr>
      </p:pic>
      <p:pic>
        <p:nvPicPr>
          <p:cNvPr id="7" name="Picture 6" descr="BCMC-8-3.jpg"/>
          <p:cNvPicPr>
            <a:picLocks noChangeAspect="1"/>
          </p:cNvPicPr>
          <p:nvPr/>
        </p:nvPicPr>
        <p:blipFill>
          <a:blip r:embed="rId2">
            <a:lum bright="-30000"/>
          </a:blip>
          <a:srcRect l="52809" t="6741" r="28090" b="32584"/>
          <a:stretch>
            <a:fillRect/>
          </a:stretch>
        </p:blipFill>
        <p:spPr>
          <a:xfrm>
            <a:off x="3657600" y="2057400"/>
            <a:ext cx="1475317" cy="3124200"/>
          </a:xfrm>
          <a:prstGeom prst="rect">
            <a:avLst/>
          </a:prstGeom>
        </p:spPr>
      </p:pic>
      <p:pic>
        <p:nvPicPr>
          <p:cNvPr id="8" name="Picture 7" descr="540-3_cut-down-17c.jpg"/>
          <p:cNvPicPr>
            <a:picLocks noChangeAspect="1"/>
          </p:cNvPicPr>
          <p:nvPr/>
        </p:nvPicPr>
        <p:blipFill>
          <a:blip r:embed="rId3">
            <a:lum bright="-20000"/>
          </a:blip>
          <a:srcRect l="73268" t="40862" r="15951" b="26427"/>
          <a:stretch>
            <a:fillRect/>
          </a:stretch>
        </p:blipFill>
        <p:spPr>
          <a:xfrm>
            <a:off x="7162800" y="1981200"/>
            <a:ext cx="1431758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410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ডায়মন্ড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পয়েন্ট</a:t>
            </a:r>
            <a:endParaRPr lang="en-US" sz="2000" dirty="0" smtClean="0"/>
          </a:p>
          <a:p>
            <a:pPr algn="ctr"/>
            <a:r>
              <a:rPr lang="en-US" sz="2000" dirty="0" err="1" smtClean="0"/>
              <a:t>চিজেল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334000"/>
            <a:ext cx="1371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ফ্ল্যাট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3412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হাফ-রাউন্ড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5334000"/>
            <a:ext cx="1981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ক্রসকাট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533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রাউন্ড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362670"/>
            <a:ext cx="6705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76826"/>
            <a:ext cx="7543800" cy="8617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600" dirty="0" smtClean="0">
                <a:latin typeface="Gill Sans MT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চিজেলের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762000"/>
            <a:ext cx="5334000" cy="1371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590800"/>
            <a:ext cx="7391400" cy="2216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Gill Sans MT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চিপিং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চিজেলের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3099137"/>
            <a:ext cx="7696200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 smtClean="0"/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চিপিং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4" name="Down Arrow Callout 3"/>
          <p:cNvSpPr/>
          <p:nvPr/>
        </p:nvSpPr>
        <p:spPr>
          <a:xfrm>
            <a:off x="1219200" y="1447800"/>
            <a:ext cx="6248400" cy="16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609600"/>
            <a:ext cx="5715000" cy="5184577"/>
            <a:chOff x="1676400" y="609600"/>
            <a:chExt cx="5715000" cy="5184577"/>
          </a:xfrm>
        </p:grpSpPr>
        <p:sp>
          <p:nvSpPr>
            <p:cNvPr id="3" name="TextBox 2"/>
            <p:cNvSpPr txBox="1"/>
            <p:nvPr/>
          </p:nvSpPr>
          <p:spPr>
            <a:xfrm>
              <a:off x="2895600" y="609600"/>
              <a:ext cx="3446003" cy="1323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Big dark pink Lotus Flower pho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981200"/>
              <a:ext cx="5715000" cy="38129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505200"/>
            <a:ext cx="3733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নাম-মোঃ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হুমায়ূন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কবীর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পদবী-ইন্সট্রাক্টর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অটোমোবাইল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ঝালকাঠী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733800"/>
            <a:ext cx="3657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অটোমোটিভ-১(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পত্র-প্রথম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1219200"/>
            <a:ext cx="38862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72070"/>
            <a:ext cx="62484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চিপিং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CMC-17-3.jpg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990600" y="1574800"/>
            <a:ext cx="7315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736937"/>
            <a:ext cx="464819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362200"/>
            <a:ext cx="7620000" cy="35394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চিপিং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চিজেলের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5225" y="2673350"/>
          <a:ext cx="4035425" cy="738188"/>
        </p:xfrm>
        <a:graphic>
          <a:graphicData uri="http://schemas.openxmlformats.org/presentationml/2006/ole">
            <p:oleObj spid="_x0000_s1029" name="Packager Shell Object" showAsIcon="1" r:id="rId3" imgW="2349000" imgH="4302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0"/>
            <a:ext cx="48768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চিপিং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CMC-19-6.jpg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381000" y="1371600"/>
            <a:ext cx="6743700" cy="44958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105400" y="4114800"/>
            <a:ext cx="21336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3397984"/>
            <a:ext cx="1752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অটোমোবাইল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শপে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কোল্ড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sel being used30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5791200" cy="4999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21159"/>
            <a:ext cx="4724400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চিপিং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33600" y="2743200"/>
            <a:ext cx="2971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2133600" cy="1600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কামারশালায়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sels_flatChisel.jpg"/>
          <p:cNvPicPr>
            <a:picLocks noChangeAspect="1"/>
          </p:cNvPicPr>
          <p:nvPr/>
        </p:nvPicPr>
        <p:blipFill>
          <a:blip r:embed="rId2">
            <a:lum bright="20000"/>
          </a:blip>
          <a:srcRect l="8833" t="4732" r="14196"/>
          <a:stretch>
            <a:fillRect/>
          </a:stretch>
        </p:blipFill>
        <p:spPr>
          <a:xfrm>
            <a:off x="2362200" y="2557322"/>
            <a:ext cx="4343400" cy="4300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228600"/>
            <a:ext cx="73914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চিজেলের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অংশসমূহ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4459069"/>
            <a:ext cx="2667000" cy="2017931"/>
            <a:chOff x="609600" y="4459069"/>
            <a:chExt cx="2667000" cy="2017931"/>
          </a:xfrm>
        </p:grpSpPr>
        <p:sp>
          <p:nvSpPr>
            <p:cNvPr id="15" name="Down Arrow 14"/>
            <p:cNvSpPr/>
            <p:nvPr/>
          </p:nvSpPr>
          <p:spPr>
            <a:xfrm>
              <a:off x="2362200" y="5105400"/>
              <a:ext cx="304800" cy="1371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4459069"/>
              <a:ext cx="266700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কাটিং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5200" y="2477869"/>
            <a:ext cx="1447800" cy="2017931"/>
            <a:chOff x="3505200" y="2477869"/>
            <a:chExt cx="1447800" cy="2017931"/>
          </a:xfrm>
        </p:grpSpPr>
        <p:sp>
          <p:nvSpPr>
            <p:cNvPr id="16" name="Down Arrow 15"/>
            <p:cNvSpPr/>
            <p:nvPr/>
          </p:nvSpPr>
          <p:spPr>
            <a:xfrm>
              <a:off x="4114800" y="3124200"/>
              <a:ext cx="304800" cy="1371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5200" y="2477869"/>
              <a:ext cx="1447800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শ্যাঙ্ক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0" y="1371600"/>
            <a:ext cx="1371600" cy="1219200"/>
            <a:chOff x="5791200" y="1295400"/>
            <a:chExt cx="1371600" cy="1219200"/>
          </a:xfrm>
        </p:grpSpPr>
        <p:sp>
          <p:nvSpPr>
            <p:cNvPr id="17" name="Down Arrow 16"/>
            <p:cNvSpPr/>
            <p:nvPr/>
          </p:nvSpPr>
          <p:spPr>
            <a:xfrm>
              <a:off x="6324600" y="1828800"/>
              <a:ext cx="3048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1295400"/>
              <a:ext cx="1371600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হেড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H637E12.gif"/>
          <p:cNvPicPr>
            <a:picLocks noChangeAspect="1"/>
          </p:cNvPicPr>
          <p:nvPr/>
        </p:nvPicPr>
        <p:blipFill>
          <a:blip r:embed="rId2">
            <a:lum bright="-30000"/>
          </a:blip>
          <a:srcRect l="19355" t="29032" r="21290" b="51613"/>
          <a:stretch>
            <a:fillRect/>
          </a:stretch>
        </p:blipFill>
        <p:spPr>
          <a:xfrm>
            <a:off x="1524000" y="1905000"/>
            <a:ext cx="6350000" cy="762000"/>
          </a:xfrm>
          <a:prstGeom prst="rect">
            <a:avLst/>
          </a:prstGeom>
        </p:spPr>
      </p:pic>
      <p:pic>
        <p:nvPicPr>
          <p:cNvPr id="10" name="Picture 9" descr="Cold-chisel.jpg"/>
          <p:cNvPicPr>
            <a:picLocks noChangeAspect="1"/>
          </p:cNvPicPr>
          <p:nvPr/>
        </p:nvPicPr>
        <p:blipFill>
          <a:blip r:embed="rId3">
            <a:lum bright="-30000"/>
          </a:blip>
          <a:srcRect l="-1639" t="40984" r="-1640" b="23497"/>
          <a:stretch>
            <a:fillRect/>
          </a:stretch>
        </p:blipFill>
        <p:spPr>
          <a:xfrm>
            <a:off x="1295400" y="3657600"/>
            <a:ext cx="6904889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04800"/>
            <a:ext cx="74676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চিজেলের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895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5257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কোল্ড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চিজেল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144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1</dc:creator>
  <cp:lastModifiedBy>V C S</cp:lastModifiedBy>
  <cp:revision>229</cp:revision>
  <dcterms:created xsi:type="dcterms:W3CDTF">2006-08-16T00:00:00Z</dcterms:created>
  <dcterms:modified xsi:type="dcterms:W3CDTF">2019-09-24T15:48:48Z</dcterms:modified>
</cp:coreProperties>
</file>