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86" r:id="rId4"/>
    <p:sldId id="262" r:id="rId5"/>
    <p:sldId id="291" r:id="rId6"/>
    <p:sldId id="301" r:id="rId7"/>
    <p:sldId id="300" r:id="rId8"/>
    <p:sldId id="296" r:id="rId9"/>
    <p:sldId id="297" r:id="rId10"/>
    <p:sldId id="298" r:id="rId11"/>
    <p:sldId id="264" r:id="rId12"/>
    <p:sldId id="263" r:id="rId13"/>
    <p:sldId id="265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eautiful-flowers-roses-hd-images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209800"/>
            <a:ext cx="4191000" cy="419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7400" y="914400"/>
            <a:ext cx="4343400" cy="156966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62000" y="3505200"/>
            <a:ext cx="373380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নাম-মোঃ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হুমায়ূন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কবীর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পদবী-ইন্সট্রাক্টর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অটোমোবাইল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প্রতিষ্ঠান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টেকনিক্যাল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কলেজ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ঝালকাঠী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953000" y="3733800"/>
            <a:ext cx="3657600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শ্রেণী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নবম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অটোমোটিভ-১(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পত্র-প্রথম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আধ্যায়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- ৫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62200" y="1219200"/>
            <a:ext cx="3886200" cy="1219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00200" y="372070"/>
            <a:ext cx="6248400" cy="92333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চিপিং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পদ্ধতি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BCMC-17-3.jpg"/>
          <p:cNvPicPr>
            <a:picLocks noChangeAspect="1"/>
          </p:cNvPicPr>
          <p:nvPr/>
        </p:nvPicPr>
        <p:blipFill>
          <a:blip r:embed="rId2">
            <a:lum bright="-30000"/>
          </a:blip>
          <a:stretch>
            <a:fillRect/>
          </a:stretch>
        </p:blipFill>
        <p:spPr>
          <a:xfrm>
            <a:off x="990600" y="1574800"/>
            <a:ext cx="7315200" cy="48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09800" y="736937"/>
            <a:ext cx="4648199" cy="1015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2362200"/>
            <a:ext cx="7620000" cy="353943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চিজেল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চিপিং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চিজেলের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অংশগুলো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চিজেল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প্রকারভেদ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435225" y="2673350"/>
          <a:ext cx="4035425" cy="738188"/>
        </p:xfrm>
        <a:graphic>
          <a:graphicData uri="http://schemas.openxmlformats.org/presentationml/2006/ole">
            <p:oleObj spid="_x0000_s1029" name="Packager Shell Object" showAsIcon="1" r:id="rId3" imgW="2349000" imgH="43020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8800" y="304800"/>
            <a:ext cx="4876800" cy="92333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চিপিং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পদ্ধতি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BCMC-19-6.jpg"/>
          <p:cNvPicPr>
            <a:picLocks noChangeAspect="1"/>
          </p:cNvPicPr>
          <p:nvPr/>
        </p:nvPicPr>
        <p:blipFill>
          <a:blip r:embed="rId2">
            <a:lum bright="-30000"/>
          </a:blip>
          <a:stretch>
            <a:fillRect/>
          </a:stretch>
        </p:blipFill>
        <p:spPr>
          <a:xfrm>
            <a:off x="381000" y="1371600"/>
            <a:ext cx="6743700" cy="4495800"/>
          </a:xfrm>
          <a:prstGeom prst="rect">
            <a:avLst/>
          </a:prstGeom>
        </p:spPr>
      </p:pic>
      <p:sp>
        <p:nvSpPr>
          <p:cNvPr id="7" name="Left Arrow 6"/>
          <p:cNvSpPr/>
          <p:nvPr/>
        </p:nvSpPr>
        <p:spPr>
          <a:xfrm>
            <a:off x="5105400" y="4114800"/>
            <a:ext cx="2133600" cy="2286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239000" y="3397984"/>
            <a:ext cx="1752600" cy="1631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অটোমোবাইল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শপে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কোল্ড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চিজেল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ধাতু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কর্তন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isel being used300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143000"/>
            <a:ext cx="5791200" cy="49997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62200" y="221159"/>
            <a:ext cx="4724400" cy="76944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চিপিং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পদ্ধতি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2133600" y="2743200"/>
            <a:ext cx="2971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0" y="2362200"/>
            <a:ext cx="2133600" cy="1600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কামারশালায়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চিজেল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ধাতু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কর্তন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করছে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isels_flatChisel.jpg"/>
          <p:cNvPicPr>
            <a:picLocks noChangeAspect="1"/>
          </p:cNvPicPr>
          <p:nvPr/>
        </p:nvPicPr>
        <p:blipFill>
          <a:blip r:embed="rId2">
            <a:lum bright="20000"/>
          </a:blip>
          <a:srcRect l="8833" t="4732" r="14196"/>
          <a:stretch>
            <a:fillRect/>
          </a:stretch>
        </p:blipFill>
        <p:spPr>
          <a:xfrm>
            <a:off x="2362200" y="2557322"/>
            <a:ext cx="4343400" cy="430067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600" y="228600"/>
            <a:ext cx="7391400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চিজেলের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অংশসমূহ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09600" y="4459069"/>
            <a:ext cx="2667000" cy="2017931"/>
            <a:chOff x="609600" y="4459069"/>
            <a:chExt cx="2667000" cy="2017931"/>
          </a:xfrm>
        </p:grpSpPr>
        <p:sp>
          <p:nvSpPr>
            <p:cNvPr id="15" name="Down Arrow 14"/>
            <p:cNvSpPr/>
            <p:nvPr/>
          </p:nvSpPr>
          <p:spPr>
            <a:xfrm>
              <a:off x="2362200" y="5105400"/>
              <a:ext cx="304800" cy="13716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09600" y="4459069"/>
              <a:ext cx="2667000" cy="646331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কাটিং</a:t>
              </a:r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এজ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05200" y="2477869"/>
            <a:ext cx="1447800" cy="2017931"/>
            <a:chOff x="3505200" y="2477869"/>
            <a:chExt cx="1447800" cy="2017931"/>
          </a:xfrm>
        </p:grpSpPr>
        <p:sp>
          <p:nvSpPr>
            <p:cNvPr id="16" name="Down Arrow 15"/>
            <p:cNvSpPr/>
            <p:nvPr/>
          </p:nvSpPr>
          <p:spPr>
            <a:xfrm>
              <a:off x="4114800" y="3124200"/>
              <a:ext cx="304800" cy="13716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505200" y="2477869"/>
              <a:ext cx="1447800" cy="646331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শ্যাঙ্ক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791200" y="1371600"/>
            <a:ext cx="1371600" cy="1219200"/>
            <a:chOff x="5791200" y="1295400"/>
            <a:chExt cx="1371600" cy="1219200"/>
          </a:xfrm>
        </p:grpSpPr>
        <p:sp>
          <p:nvSpPr>
            <p:cNvPr id="17" name="Down Arrow 16"/>
            <p:cNvSpPr/>
            <p:nvPr/>
          </p:nvSpPr>
          <p:spPr>
            <a:xfrm>
              <a:off x="6324600" y="1828800"/>
              <a:ext cx="304800" cy="6858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791200" y="1295400"/>
              <a:ext cx="1371600" cy="52322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হেড</a:t>
              </a:r>
              <a:endParaRPr lang="en-US" sz="14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H637E12.gif"/>
          <p:cNvPicPr>
            <a:picLocks noChangeAspect="1"/>
          </p:cNvPicPr>
          <p:nvPr/>
        </p:nvPicPr>
        <p:blipFill>
          <a:blip r:embed="rId2">
            <a:lum bright="-30000"/>
          </a:blip>
          <a:srcRect l="19355" t="29032" r="21290" b="51613"/>
          <a:stretch>
            <a:fillRect/>
          </a:stretch>
        </p:blipFill>
        <p:spPr>
          <a:xfrm>
            <a:off x="1524000" y="1905000"/>
            <a:ext cx="6350000" cy="762000"/>
          </a:xfrm>
          <a:prstGeom prst="rect">
            <a:avLst/>
          </a:prstGeom>
        </p:spPr>
      </p:pic>
      <p:pic>
        <p:nvPicPr>
          <p:cNvPr id="10" name="Picture 9" descr="Cold-chisel.jpg"/>
          <p:cNvPicPr>
            <a:picLocks noChangeAspect="1"/>
          </p:cNvPicPr>
          <p:nvPr/>
        </p:nvPicPr>
        <p:blipFill>
          <a:blip r:embed="rId3">
            <a:lum bright="-30000"/>
          </a:blip>
          <a:srcRect l="-1639" t="40984" r="-1640" b="23497"/>
          <a:stretch>
            <a:fillRect/>
          </a:stretch>
        </p:blipFill>
        <p:spPr>
          <a:xfrm>
            <a:off x="1295400" y="3657600"/>
            <a:ext cx="6904889" cy="1447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304800"/>
            <a:ext cx="7467600" cy="92333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চিজেলের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প্রকারভেদ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4600" y="289560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চিজেল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19400" y="52578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কোল্ড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চিজেল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CMC-8-3.jpg"/>
          <p:cNvPicPr>
            <a:picLocks noChangeAspect="1"/>
          </p:cNvPicPr>
          <p:nvPr/>
        </p:nvPicPr>
        <p:blipFill>
          <a:blip r:embed="rId2">
            <a:lum bright="-30000"/>
          </a:blip>
          <a:srcRect l="11236" t="13483" r="74157" b="32584"/>
          <a:stretch>
            <a:fillRect/>
          </a:stretch>
        </p:blipFill>
        <p:spPr>
          <a:xfrm>
            <a:off x="457200" y="2057400"/>
            <a:ext cx="1269206" cy="3124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754559"/>
            <a:ext cx="7391400" cy="76944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কোল্ড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চিজেলের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প্রকারভেদ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BCMC-8-3.jpg"/>
          <p:cNvPicPr>
            <a:picLocks noChangeAspect="1"/>
          </p:cNvPicPr>
          <p:nvPr/>
        </p:nvPicPr>
        <p:blipFill>
          <a:blip r:embed="rId2">
            <a:lum bright="-30000"/>
          </a:blip>
          <a:srcRect l="73034" t="13483" r="10112" b="32584"/>
          <a:stretch>
            <a:fillRect/>
          </a:stretch>
        </p:blipFill>
        <p:spPr>
          <a:xfrm>
            <a:off x="5486400" y="2057400"/>
            <a:ext cx="1464470" cy="3124200"/>
          </a:xfrm>
          <a:prstGeom prst="rect">
            <a:avLst/>
          </a:prstGeom>
        </p:spPr>
      </p:pic>
      <p:pic>
        <p:nvPicPr>
          <p:cNvPr id="6" name="Picture 5" descr="BCMC-8-3.jpg"/>
          <p:cNvPicPr>
            <a:picLocks noChangeAspect="1"/>
          </p:cNvPicPr>
          <p:nvPr/>
        </p:nvPicPr>
        <p:blipFill>
          <a:blip r:embed="rId2">
            <a:lum bright="-30000"/>
          </a:blip>
          <a:srcRect l="34476" t="14902" r="50384" b="32584"/>
          <a:stretch>
            <a:fillRect/>
          </a:stretch>
        </p:blipFill>
        <p:spPr>
          <a:xfrm>
            <a:off x="1981200" y="2057400"/>
            <a:ext cx="1351005" cy="3124200"/>
          </a:xfrm>
          <a:prstGeom prst="rect">
            <a:avLst/>
          </a:prstGeom>
        </p:spPr>
      </p:pic>
      <p:pic>
        <p:nvPicPr>
          <p:cNvPr id="7" name="Picture 6" descr="BCMC-8-3.jpg"/>
          <p:cNvPicPr>
            <a:picLocks noChangeAspect="1"/>
          </p:cNvPicPr>
          <p:nvPr/>
        </p:nvPicPr>
        <p:blipFill>
          <a:blip r:embed="rId2">
            <a:lum bright="-30000"/>
          </a:blip>
          <a:srcRect l="52809" t="6741" r="28090" b="32584"/>
          <a:stretch>
            <a:fillRect/>
          </a:stretch>
        </p:blipFill>
        <p:spPr>
          <a:xfrm>
            <a:off x="3657600" y="2057400"/>
            <a:ext cx="1475317" cy="3124200"/>
          </a:xfrm>
          <a:prstGeom prst="rect">
            <a:avLst/>
          </a:prstGeom>
        </p:spPr>
      </p:pic>
      <p:pic>
        <p:nvPicPr>
          <p:cNvPr id="8" name="Picture 7" descr="540-3_cut-down-17c.jpg"/>
          <p:cNvPicPr>
            <a:picLocks noChangeAspect="1"/>
          </p:cNvPicPr>
          <p:nvPr/>
        </p:nvPicPr>
        <p:blipFill>
          <a:blip r:embed="rId3">
            <a:lum bright="-20000"/>
          </a:blip>
          <a:srcRect l="73268" t="40862" r="15951" b="26427"/>
          <a:stretch>
            <a:fillRect/>
          </a:stretch>
        </p:blipFill>
        <p:spPr>
          <a:xfrm>
            <a:off x="7162800" y="1981200"/>
            <a:ext cx="1431758" cy="3200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2400" y="54102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ডায়মন্ড</a:t>
            </a:r>
            <a:r>
              <a:rPr lang="en-US" sz="2000" dirty="0" smtClean="0"/>
              <a:t> </a:t>
            </a:r>
            <a:r>
              <a:rPr lang="en-US" sz="2000" dirty="0" err="1" smtClean="0"/>
              <a:t>পয়েন্ট</a:t>
            </a:r>
            <a:endParaRPr lang="en-US" sz="2000" dirty="0" smtClean="0"/>
          </a:p>
          <a:p>
            <a:pPr algn="ctr"/>
            <a:r>
              <a:rPr lang="en-US" sz="2000" dirty="0" err="1" smtClean="0"/>
              <a:t>চিজেল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981200" y="5334000"/>
            <a:ext cx="1371600" cy="83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ফ্ল্যাট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চিজেল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05200" y="5341203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হাফ-রাউন্ড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চিজেল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57800" y="5334000"/>
            <a:ext cx="1981200" cy="83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ক্রসকাট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চিজেল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9000" y="5334000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রাউন্ড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চিজেল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0" grpId="0"/>
      <p:bldP spid="11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38200" y="1362670"/>
            <a:ext cx="6705600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3176826"/>
            <a:ext cx="7543800" cy="861774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en-US" sz="3600" dirty="0" smtClean="0">
                <a:latin typeface="Gill Sans MT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চিজেলের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অংশগুলো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81200" y="762000"/>
            <a:ext cx="5334000" cy="13716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2590800"/>
            <a:ext cx="7391400" cy="22165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3200" dirty="0" smtClean="0">
                <a:latin typeface="Gill Sans MT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চিপিং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বুঝ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চিজেল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চিজেলের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ক্ষেত্রগুলো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11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85800" y="3099137"/>
            <a:ext cx="7696200" cy="101566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4400" dirty="0" smtClean="0"/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চিপিং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Arial" charset="0"/>
              <a:buChar char="•"/>
            </a:pPr>
            <a:endParaRPr lang="en-US" sz="1400" dirty="0"/>
          </a:p>
        </p:txBody>
      </p:sp>
      <p:sp>
        <p:nvSpPr>
          <p:cNvPr id="4" name="Down Arrow Callout 3"/>
          <p:cNvSpPr/>
          <p:nvPr/>
        </p:nvSpPr>
        <p:spPr>
          <a:xfrm>
            <a:off x="1219200" y="1447800"/>
            <a:ext cx="6248400" cy="16002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676400" y="609600"/>
            <a:ext cx="5715000" cy="5184577"/>
            <a:chOff x="1676400" y="609600"/>
            <a:chExt cx="5715000" cy="5184577"/>
          </a:xfrm>
        </p:grpSpPr>
        <p:sp>
          <p:nvSpPr>
            <p:cNvPr id="3" name="TextBox 2"/>
            <p:cNvSpPr txBox="1"/>
            <p:nvPr/>
          </p:nvSpPr>
          <p:spPr>
            <a:xfrm>
              <a:off x="2895600" y="609600"/>
              <a:ext cx="3446003" cy="13234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dirty="0" err="1" smtClean="0">
                  <a:latin typeface="NikoshBAN" pitchFamily="2" charset="0"/>
                  <a:cs typeface="NikoshBAN" pitchFamily="2" charset="0"/>
                </a:rPr>
                <a:t>ধন্যবাদ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6" name="Picture 5" descr="Big dark pink Lotus Flower photo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6400" y="1981200"/>
              <a:ext cx="5715000" cy="3812977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1343</TotalTime>
  <Words>144</Words>
  <Application>Microsoft Office PowerPoint</Application>
  <PresentationFormat>On-screen Show (4:3)</PresentationFormat>
  <Paragraphs>42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 1</dc:creator>
  <cp:lastModifiedBy>V C S</cp:lastModifiedBy>
  <cp:revision>229</cp:revision>
  <dcterms:created xsi:type="dcterms:W3CDTF">2006-08-16T00:00:00Z</dcterms:created>
  <dcterms:modified xsi:type="dcterms:W3CDTF">2019-09-24T15:48:48Z</dcterms:modified>
</cp:coreProperties>
</file>