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2" r:id="rId8"/>
    <p:sldId id="266" r:id="rId9"/>
    <p:sldId id="263" r:id="rId10"/>
    <p:sldId id="264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5EB-48C2-4C1B-8A7B-1A35198DE2A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8B03-D873-4CBF-8CBB-FEC73A8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1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5EB-48C2-4C1B-8A7B-1A35198DE2A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8B03-D873-4CBF-8CBB-FEC73A8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5EB-48C2-4C1B-8A7B-1A35198DE2A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8B03-D873-4CBF-8CBB-FEC73A8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6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5EB-48C2-4C1B-8A7B-1A35198DE2A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8B03-D873-4CBF-8CBB-FEC73A8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5EB-48C2-4C1B-8A7B-1A35198DE2A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8B03-D873-4CBF-8CBB-FEC73A8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0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5EB-48C2-4C1B-8A7B-1A35198DE2A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8B03-D873-4CBF-8CBB-FEC73A8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1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5EB-48C2-4C1B-8A7B-1A35198DE2A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8B03-D873-4CBF-8CBB-FEC73A8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5EB-48C2-4C1B-8A7B-1A35198DE2A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8B03-D873-4CBF-8CBB-FEC73A8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0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5EB-48C2-4C1B-8A7B-1A35198DE2A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8B03-D873-4CBF-8CBB-FEC73A8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4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5EB-48C2-4C1B-8A7B-1A35198DE2A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8B03-D873-4CBF-8CBB-FEC73A8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1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85EB-48C2-4C1B-8A7B-1A35198DE2A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8B03-D873-4CBF-8CBB-FEC73A8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085EB-48C2-4C1B-8A7B-1A35198DE2AD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C8B03-D873-4CBF-8CBB-FEC73A809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3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1" y="130176"/>
            <a:ext cx="7772400" cy="1470025"/>
          </a:xfrm>
        </p:spPr>
        <p:txBody>
          <a:bodyPr/>
          <a:lstStyle/>
          <a:p>
            <a:r>
              <a:rPr lang="en-US" sz="8600" dirty="0" err="1">
                <a:solidFill>
                  <a:srgbClr val="D16349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8600" dirty="0">
                <a:solidFill>
                  <a:srgbClr val="D1634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600" dirty="0" err="1">
                <a:solidFill>
                  <a:srgbClr val="D16349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3999" cy="52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72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533400"/>
            <a:ext cx="541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1457686" y="1828800"/>
            <a:ext cx="620714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প্রতিফলনের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আরেকটি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929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71600"/>
            <a:ext cx="9202588" cy="5486400"/>
          </a:xfrm>
        </p:spPr>
      </p:pic>
    </p:spTree>
    <p:extLst>
      <p:ext uri="{BB962C8B-B14F-4D97-AF65-F5344CB8AC3E}">
        <p14:creationId xmlns:p14="http://schemas.microsoft.com/office/powerpoint/2010/main" val="11872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56388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448" y="-27709"/>
            <a:ext cx="2511552" cy="2682240"/>
          </a:xfrm>
        </p:spPr>
      </p:pic>
      <p:sp>
        <p:nvSpPr>
          <p:cNvPr id="5" name="Rectangle 4"/>
          <p:cNvSpPr/>
          <p:nvPr/>
        </p:nvSpPr>
        <p:spPr>
          <a:xfrm>
            <a:off x="41564" y="1295400"/>
            <a:ext cx="6858000" cy="4807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মৃত্যুঞ্জয়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কুণ্ডু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</a:t>
            </a: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দিঘলিয়া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উচ্চবিদ্দ্যালয়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লোহাগড়া,নড়াইল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bn-IN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28</a:t>
            </a:r>
            <a:r>
              <a:rPr lang="bn-IN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০8/২০১9</a:t>
            </a:r>
            <a:endParaRPr lang="bn-BD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ই-মেইলঃ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mjoykundu@gmail.com</a:t>
            </a: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  <a:defRPr/>
            </a:pPr>
            <a:r>
              <a:rPr lang="bn-BD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মোবাইল নম্বরঃ০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1716841586</a:t>
            </a: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endParaRPr lang="bn-IN" sz="5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97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৮ম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defRPr/>
            </a:pPr>
            <a:r>
              <a:rPr lang="bn-IN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তারিখঃ০</a:t>
            </a:r>
            <a:r>
              <a:rPr lang="en-US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8</a:t>
            </a:r>
            <a:r>
              <a:rPr lang="bn-IN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০২/২০১৯</a:t>
            </a:r>
            <a:endParaRPr lang="bn-BD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ই-মেইলঃ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mjoykundu@gmail.com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মোবাইল নম্বরঃ০</a:t>
            </a:r>
            <a:r>
              <a:rPr lang="en-US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1716841586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7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-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 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প্রতিফলনের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প্রতিফলনের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09800"/>
            <a:ext cx="6096000" cy="41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3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335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6600"/>
            <a:ext cx="9143999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9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8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29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8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32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7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708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5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77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শুভেচ্ছা স্বাগতম</vt:lpstr>
      <vt:lpstr>পরিচিতি</vt:lpstr>
      <vt:lpstr>পাঠ পরিচিতি</vt:lpstr>
      <vt:lpstr>শিখন 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স্বাগতম</dc:title>
  <dc:creator>M Joy</dc:creator>
  <cp:lastModifiedBy>M Joy</cp:lastModifiedBy>
  <cp:revision>8</cp:revision>
  <dcterms:created xsi:type="dcterms:W3CDTF">2019-09-23T08:11:50Z</dcterms:created>
  <dcterms:modified xsi:type="dcterms:W3CDTF">2019-10-20T03:11:50Z</dcterms:modified>
</cp:coreProperties>
</file>