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2" d="100"/>
          <a:sy n="62" d="100"/>
        </p:scale>
        <p:origin x="816" y="72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8" d="100"/>
        <a:sy n="3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7AE17-1EEF-4E7C-AD7F-DE2F7D56DE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4F74C0-2BEB-4E25-9DCD-71B7B220D5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5A4D46-DA33-4FB7-B083-D36EA6EC8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7B58-92B2-4C77-ABE3-03C1FF23A70B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D806E-B2B4-4AE3-B22C-5D9C7B321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7FAD0-C72D-44C9-AA47-5E5942FDD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E230-3DB2-464F-9513-9130D12EE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674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7AE22-35E8-40E3-AF71-4C4804F71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A83868-DE6F-4AFD-8BA0-07FE526E69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4B970-8F0E-4BDF-99A5-6463C316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7B58-92B2-4C77-ABE3-03C1FF23A70B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09E02E-D413-46C9-ACE2-C741BE58B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EFAB57-25FB-4227-90FD-44D7FEDA7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E230-3DB2-464F-9513-9130D12EE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422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68018B-6097-4479-9F8E-C6E7595A05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B7B012-479D-4006-8371-72C98C1369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4C107C-5BA4-44C1-AB7C-FCDA3B9C2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7B58-92B2-4C77-ABE3-03C1FF23A70B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A8635-99F5-41FB-A829-195D9B44F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AABB5-5D30-4C12-A308-92E976BCF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E230-3DB2-464F-9513-9130D12EE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447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18276-6EDA-43FD-946B-402C8999B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B2063-A0A0-4664-83E3-46578E4DF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DC254-CBB6-4B37-952E-BD0D21B87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7B58-92B2-4C77-ABE3-03C1FF23A70B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675DB-E487-469D-A267-DDE6D585B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3AEE5-3930-45A3-BD6C-ADDF37E61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E230-3DB2-464F-9513-9130D12EE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21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50039-A1E6-4B83-8BE8-632BA30BF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E4C9EA-545F-4BA7-8B22-5A1988514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F7BA8-769B-4676-B386-274E3EC1E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7B58-92B2-4C77-ABE3-03C1FF23A70B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69B09C-87D3-40D2-90B4-8856A07FC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971FA-8A82-4BCD-A286-415144910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E230-3DB2-464F-9513-9130D12EE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49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CD509-BC4E-4A8C-8BD7-715D6D8E7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43D38-BB37-469F-959F-984FB60DB5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213E7D-172C-4114-B640-5313A5161B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43F2C3-F308-42F0-8FA4-491200272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7B58-92B2-4C77-ABE3-03C1FF23A70B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07C8D2-8B29-4A21-B294-DC1419D88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57BD56-C759-4009-B6CB-BF6C5169B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E230-3DB2-464F-9513-9130D12EE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268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06362-DB4F-48D3-BF2A-5BD9A79C3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0A33B0-06F3-4833-925A-F936158F31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E47FF4-AE5F-4867-8AE3-D3E164003B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0AB566-183F-4153-ADD6-875196CE1F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60680D-2493-4C09-90CA-4F1963D002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CB3F45-7CB1-432C-9502-399031340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7B58-92B2-4C77-ABE3-03C1FF23A70B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5E44D8-0160-4CF4-8AA8-65870D5F6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D7FE02-B0FA-4E87-B489-18EB3509F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E230-3DB2-464F-9513-9130D12EE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088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5D046-BA76-4FEF-8774-D78526741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5181B0-DDC2-4206-AED5-8A1400716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7B58-92B2-4C77-ABE3-03C1FF23A70B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0D1A8E-7B49-432F-837A-70831B4FD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4B8885-A7B1-4CD3-8734-2BA88F41A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E230-3DB2-464F-9513-9130D12EE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838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E9D2C42-BDB4-45BC-BC92-D27FF09E1A44}"/>
              </a:ext>
            </a:extLst>
          </p:cNvPr>
          <p:cNvSpPr/>
          <p:nvPr userDrawn="1"/>
        </p:nvSpPr>
        <p:spPr>
          <a:xfrm>
            <a:off x="214313" y="0"/>
            <a:ext cx="11687175" cy="66722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5AF686EC-867D-40DD-8A32-A594E15C8251}"/>
              </a:ext>
            </a:extLst>
          </p:cNvPr>
          <p:cNvSpPr/>
          <p:nvPr userDrawn="1"/>
        </p:nvSpPr>
        <p:spPr>
          <a:xfrm flipV="1">
            <a:off x="0" y="-1"/>
            <a:ext cx="1514475" cy="2300287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3B5FE8B4-F3B9-4B83-AFA4-DCF83A04B5FD}"/>
              </a:ext>
            </a:extLst>
          </p:cNvPr>
          <p:cNvSpPr/>
          <p:nvPr userDrawn="1"/>
        </p:nvSpPr>
        <p:spPr>
          <a:xfrm flipH="1" flipV="1">
            <a:off x="10387012" y="0"/>
            <a:ext cx="1804987" cy="2300287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D04C2020-15BC-47B6-B3BA-CE1FDFC7C037}"/>
              </a:ext>
            </a:extLst>
          </p:cNvPr>
          <p:cNvSpPr/>
          <p:nvPr userDrawn="1"/>
        </p:nvSpPr>
        <p:spPr>
          <a:xfrm flipH="1">
            <a:off x="10263186" y="4557711"/>
            <a:ext cx="1928813" cy="2300287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38E0FD7D-4758-46F0-A491-B42038A31A65}"/>
              </a:ext>
            </a:extLst>
          </p:cNvPr>
          <p:cNvSpPr/>
          <p:nvPr userDrawn="1"/>
        </p:nvSpPr>
        <p:spPr>
          <a:xfrm>
            <a:off x="0" y="5143500"/>
            <a:ext cx="1928813" cy="1714499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155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6F863-4CD5-442B-A179-B39B8CC9C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592AB-1373-4C4C-9E91-D36A3E636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745D2F-BBF9-44BE-B690-13B95501C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08FF02-1297-4A44-9301-4E3EDEC1E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7B58-92B2-4C77-ABE3-03C1FF23A70B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466CB2-6E20-467D-BDD0-46B078553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81CF25-4D55-4FA8-92FD-9C71A6031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E230-3DB2-464F-9513-9130D12EE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81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D4150-F64A-4539-A506-F6B993686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00FBA7-4059-4516-8789-B8DC7A2321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EBF667-CD30-473D-A7D5-B59DF5EEB2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9BDDCE-FA2D-4A33-BC03-FE94D2625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7B58-92B2-4C77-ABE3-03C1FF23A70B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7E575-8527-4910-8432-C9C394447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F72DAB-273A-4B02-9AD4-C5B6D3304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E230-3DB2-464F-9513-9130D12EE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192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2BB938-4AAD-42BF-B2C6-8E2944EE6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547645-44B9-4327-ADCD-6CE0DDEE3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FCBB5D-4AB4-4818-B46B-BC0F887536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77B58-92B2-4C77-ABE3-03C1FF23A70B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3539FD-0C6A-4982-9477-E04E55336B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82A48-E3AF-4DBD-8B2A-1BAE2D9B41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BE230-3DB2-464F-9513-9130D12EE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303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BFA56E-4432-48BF-A9CD-AE931A988880}"/>
              </a:ext>
            </a:extLst>
          </p:cNvPr>
          <p:cNvSpPr txBox="1"/>
          <p:nvPr/>
        </p:nvSpPr>
        <p:spPr>
          <a:xfrm>
            <a:off x="2546888" y="0"/>
            <a:ext cx="3549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0F7CC7-BC42-481D-BB28-12B316B4ADE1}"/>
              </a:ext>
            </a:extLst>
          </p:cNvPr>
          <p:cNvSpPr txBox="1"/>
          <p:nvPr/>
        </p:nvSpPr>
        <p:spPr>
          <a:xfrm>
            <a:off x="476572" y="1498166"/>
            <a:ext cx="414063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Raihana haque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 teacher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Banshgari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one GPS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Bhairab,Kishoreganj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5A6745-447A-4656-A8ED-EA07FE7221FB}"/>
              </a:ext>
            </a:extLst>
          </p:cNvPr>
          <p:cNvSpPr txBox="1"/>
          <p:nvPr/>
        </p:nvSpPr>
        <p:spPr>
          <a:xfrm>
            <a:off x="6545451" y="1498166"/>
            <a:ext cx="414063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English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Class: V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Unit:6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Page:24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unit: What food is….our health.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Time: 45 minutes</a:t>
            </a:r>
          </a:p>
        </p:txBody>
      </p:sp>
      <p:pic>
        <p:nvPicPr>
          <p:cNvPr id="1026" name="Picture 2" descr="Image result for flower png">
            <a:extLst>
              <a:ext uri="{FF2B5EF4-FFF2-40B4-BE49-F238E27FC236}">
                <a16:creationId xmlns:a16="http://schemas.microsoft.com/office/drawing/2014/main" id="{CA00C7B2-B19F-4639-A72B-5E5D3CE65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350" y="152722"/>
            <a:ext cx="1287650" cy="623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166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E0E88F-35D6-4FB9-8F8E-FE24C88A5800}"/>
              </a:ext>
            </a:extLst>
          </p:cNvPr>
          <p:cNvSpPr txBox="1"/>
          <p:nvPr/>
        </p:nvSpPr>
        <p:spPr>
          <a:xfrm>
            <a:off x="9283486" y="-39024"/>
            <a:ext cx="2712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 work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03AF226-F281-46A5-9024-DCECD6EFF53C}"/>
              </a:ext>
            </a:extLst>
          </p:cNvPr>
          <p:cNvSpPr/>
          <p:nvPr/>
        </p:nvSpPr>
        <p:spPr>
          <a:xfrm>
            <a:off x="4781151" y="3111660"/>
            <a:ext cx="2629698" cy="1829208"/>
          </a:xfrm>
          <a:custGeom>
            <a:avLst/>
            <a:gdLst>
              <a:gd name="connsiteX0" fmla="*/ 0 w 2114592"/>
              <a:gd name="connsiteY0" fmla="*/ 914604 h 1829208"/>
              <a:gd name="connsiteX1" fmla="*/ 522605 w 2114592"/>
              <a:gd name="connsiteY1" fmla="*/ 0 h 1829208"/>
              <a:gd name="connsiteX2" fmla="*/ 1591987 w 2114592"/>
              <a:gd name="connsiteY2" fmla="*/ 0 h 1829208"/>
              <a:gd name="connsiteX3" fmla="*/ 2114592 w 2114592"/>
              <a:gd name="connsiteY3" fmla="*/ 914604 h 1829208"/>
              <a:gd name="connsiteX4" fmla="*/ 1591987 w 2114592"/>
              <a:gd name="connsiteY4" fmla="*/ 1829208 h 1829208"/>
              <a:gd name="connsiteX5" fmla="*/ 522605 w 2114592"/>
              <a:gd name="connsiteY5" fmla="*/ 1829208 h 1829208"/>
              <a:gd name="connsiteX6" fmla="*/ 0 w 2114592"/>
              <a:gd name="connsiteY6" fmla="*/ 914604 h 182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14592" h="1829208">
                <a:moveTo>
                  <a:pt x="0" y="914604"/>
                </a:moveTo>
                <a:lnTo>
                  <a:pt x="522605" y="0"/>
                </a:lnTo>
                <a:lnTo>
                  <a:pt x="1591987" y="0"/>
                </a:lnTo>
                <a:lnTo>
                  <a:pt x="2114592" y="914604"/>
                </a:lnTo>
                <a:lnTo>
                  <a:pt x="1591987" y="1829208"/>
                </a:lnTo>
                <a:lnTo>
                  <a:pt x="522605" y="1829208"/>
                </a:lnTo>
                <a:lnTo>
                  <a:pt x="0" y="91460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7568" tIns="360275" rIns="407568" bIns="360275" numCol="1" spcCol="1270" anchor="ctr" anchorCtr="0">
            <a:noAutofit/>
          </a:bodyPr>
          <a:lstStyle/>
          <a:p>
            <a:pPr marL="0" lvl="0" indent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500" kern="1200" dirty="0"/>
              <a:t>health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2C30A2B-2734-431D-8134-BF8B2EC9C6DA}"/>
              </a:ext>
            </a:extLst>
          </p:cNvPr>
          <p:cNvSpPr/>
          <p:nvPr/>
        </p:nvSpPr>
        <p:spPr>
          <a:xfrm>
            <a:off x="4805181" y="1542623"/>
            <a:ext cx="2323286" cy="1499156"/>
          </a:xfrm>
          <a:custGeom>
            <a:avLst/>
            <a:gdLst>
              <a:gd name="connsiteX0" fmla="*/ 0 w 1732893"/>
              <a:gd name="connsiteY0" fmla="*/ 749578 h 1499156"/>
              <a:gd name="connsiteX1" fmla="*/ 428309 w 1732893"/>
              <a:gd name="connsiteY1" fmla="*/ 0 h 1499156"/>
              <a:gd name="connsiteX2" fmla="*/ 1304584 w 1732893"/>
              <a:gd name="connsiteY2" fmla="*/ 0 h 1499156"/>
              <a:gd name="connsiteX3" fmla="*/ 1732893 w 1732893"/>
              <a:gd name="connsiteY3" fmla="*/ 749578 h 1499156"/>
              <a:gd name="connsiteX4" fmla="*/ 1304584 w 1732893"/>
              <a:gd name="connsiteY4" fmla="*/ 1499156 h 1499156"/>
              <a:gd name="connsiteX5" fmla="*/ 428309 w 1732893"/>
              <a:gd name="connsiteY5" fmla="*/ 1499156 h 1499156"/>
              <a:gd name="connsiteX6" fmla="*/ 0 w 1732893"/>
              <a:gd name="connsiteY6" fmla="*/ 749578 h 1499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2893" h="1499156">
                <a:moveTo>
                  <a:pt x="0" y="749578"/>
                </a:moveTo>
                <a:lnTo>
                  <a:pt x="428309" y="0"/>
                </a:lnTo>
                <a:lnTo>
                  <a:pt x="1304584" y="0"/>
                </a:lnTo>
                <a:lnTo>
                  <a:pt x="1732893" y="749578"/>
                </a:lnTo>
                <a:lnTo>
                  <a:pt x="1304584" y="1499156"/>
                </a:lnTo>
                <a:lnTo>
                  <a:pt x="428309" y="1499156"/>
                </a:lnTo>
                <a:lnTo>
                  <a:pt x="0" y="74957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4167" tIns="295432" rIns="334167" bIns="295432" numCol="1" spcCol="1270" anchor="ctr" anchorCtr="0">
            <a:noAutofit/>
          </a:bodyPr>
          <a:lstStyle/>
          <a:p>
            <a:pPr marL="0" lvl="0" indent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700" dirty="0"/>
              <a:t>p</a:t>
            </a:r>
            <a:r>
              <a:rPr lang="en-US" sz="3700" kern="1200" dirty="0"/>
              <a:t>yramid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DC8D3E4-5536-4DD8-BEC7-4AC79E371D80}"/>
              </a:ext>
            </a:extLst>
          </p:cNvPr>
          <p:cNvSpPr/>
          <p:nvPr/>
        </p:nvSpPr>
        <p:spPr>
          <a:xfrm>
            <a:off x="6835801" y="2327142"/>
            <a:ext cx="2155019" cy="1499156"/>
          </a:xfrm>
          <a:custGeom>
            <a:avLst/>
            <a:gdLst>
              <a:gd name="connsiteX0" fmla="*/ 0 w 1732893"/>
              <a:gd name="connsiteY0" fmla="*/ 749578 h 1499156"/>
              <a:gd name="connsiteX1" fmla="*/ 428309 w 1732893"/>
              <a:gd name="connsiteY1" fmla="*/ 0 h 1499156"/>
              <a:gd name="connsiteX2" fmla="*/ 1304584 w 1732893"/>
              <a:gd name="connsiteY2" fmla="*/ 0 h 1499156"/>
              <a:gd name="connsiteX3" fmla="*/ 1732893 w 1732893"/>
              <a:gd name="connsiteY3" fmla="*/ 749578 h 1499156"/>
              <a:gd name="connsiteX4" fmla="*/ 1304584 w 1732893"/>
              <a:gd name="connsiteY4" fmla="*/ 1499156 h 1499156"/>
              <a:gd name="connsiteX5" fmla="*/ 428309 w 1732893"/>
              <a:gd name="connsiteY5" fmla="*/ 1499156 h 1499156"/>
              <a:gd name="connsiteX6" fmla="*/ 0 w 1732893"/>
              <a:gd name="connsiteY6" fmla="*/ 749578 h 1499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2893" h="1499156">
                <a:moveTo>
                  <a:pt x="0" y="749578"/>
                </a:moveTo>
                <a:lnTo>
                  <a:pt x="428309" y="0"/>
                </a:lnTo>
                <a:lnTo>
                  <a:pt x="1304584" y="0"/>
                </a:lnTo>
                <a:lnTo>
                  <a:pt x="1732893" y="749578"/>
                </a:lnTo>
                <a:lnTo>
                  <a:pt x="1304584" y="1499156"/>
                </a:lnTo>
                <a:lnTo>
                  <a:pt x="428309" y="1499156"/>
                </a:lnTo>
                <a:lnTo>
                  <a:pt x="0" y="74957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4167" tIns="295432" rIns="334167" bIns="295432" numCol="1" spcCol="1270" anchor="ctr" anchorCtr="0">
            <a:noAutofit/>
          </a:bodyPr>
          <a:lstStyle/>
          <a:p>
            <a:pPr marL="0" lvl="0" indent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700" kern="1200" dirty="0"/>
              <a:t>food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5943134-E4A5-4665-AD41-46078AE4F4B4}"/>
              </a:ext>
            </a:extLst>
          </p:cNvPr>
          <p:cNvSpPr/>
          <p:nvPr/>
        </p:nvSpPr>
        <p:spPr>
          <a:xfrm>
            <a:off x="6952128" y="4101831"/>
            <a:ext cx="2155019" cy="1499156"/>
          </a:xfrm>
          <a:custGeom>
            <a:avLst/>
            <a:gdLst>
              <a:gd name="connsiteX0" fmla="*/ 0 w 1732893"/>
              <a:gd name="connsiteY0" fmla="*/ 749578 h 1499156"/>
              <a:gd name="connsiteX1" fmla="*/ 428309 w 1732893"/>
              <a:gd name="connsiteY1" fmla="*/ 0 h 1499156"/>
              <a:gd name="connsiteX2" fmla="*/ 1304584 w 1732893"/>
              <a:gd name="connsiteY2" fmla="*/ 0 h 1499156"/>
              <a:gd name="connsiteX3" fmla="*/ 1732893 w 1732893"/>
              <a:gd name="connsiteY3" fmla="*/ 749578 h 1499156"/>
              <a:gd name="connsiteX4" fmla="*/ 1304584 w 1732893"/>
              <a:gd name="connsiteY4" fmla="*/ 1499156 h 1499156"/>
              <a:gd name="connsiteX5" fmla="*/ 428309 w 1732893"/>
              <a:gd name="connsiteY5" fmla="*/ 1499156 h 1499156"/>
              <a:gd name="connsiteX6" fmla="*/ 0 w 1732893"/>
              <a:gd name="connsiteY6" fmla="*/ 749578 h 1499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2893" h="1499156">
                <a:moveTo>
                  <a:pt x="0" y="749578"/>
                </a:moveTo>
                <a:lnTo>
                  <a:pt x="428309" y="0"/>
                </a:lnTo>
                <a:lnTo>
                  <a:pt x="1304584" y="0"/>
                </a:lnTo>
                <a:lnTo>
                  <a:pt x="1732893" y="749578"/>
                </a:lnTo>
                <a:lnTo>
                  <a:pt x="1304584" y="1499156"/>
                </a:lnTo>
                <a:lnTo>
                  <a:pt x="428309" y="1499156"/>
                </a:lnTo>
                <a:lnTo>
                  <a:pt x="0" y="74957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4167" tIns="295432" rIns="334167" bIns="295432" numCol="1" spcCol="1270" anchor="ctr" anchorCtr="0">
            <a:noAutofit/>
          </a:bodyPr>
          <a:lstStyle/>
          <a:p>
            <a:pPr marL="0" lvl="0" indent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700" dirty="0"/>
              <a:t>v</a:t>
            </a:r>
            <a:r>
              <a:rPr lang="en-US" sz="3700" kern="1200" dirty="0"/>
              <a:t>itamin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CC4AED2-2AB0-499E-9E56-BBA9DE7A6DED}"/>
              </a:ext>
            </a:extLst>
          </p:cNvPr>
          <p:cNvSpPr/>
          <p:nvPr/>
        </p:nvSpPr>
        <p:spPr>
          <a:xfrm>
            <a:off x="5031636" y="4994982"/>
            <a:ext cx="2155019" cy="1499156"/>
          </a:xfrm>
          <a:custGeom>
            <a:avLst/>
            <a:gdLst>
              <a:gd name="connsiteX0" fmla="*/ 0 w 1732893"/>
              <a:gd name="connsiteY0" fmla="*/ 749578 h 1499156"/>
              <a:gd name="connsiteX1" fmla="*/ 428309 w 1732893"/>
              <a:gd name="connsiteY1" fmla="*/ 0 h 1499156"/>
              <a:gd name="connsiteX2" fmla="*/ 1304584 w 1732893"/>
              <a:gd name="connsiteY2" fmla="*/ 0 h 1499156"/>
              <a:gd name="connsiteX3" fmla="*/ 1732893 w 1732893"/>
              <a:gd name="connsiteY3" fmla="*/ 749578 h 1499156"/>
              <a:gd name="connsiteX4" fmla="*/ 1304584 w 1732893"/>
              <a:gd name="connsiteY4" fmla="*/ 1499156 h 1499156"/>
              <a:gd name="connsiteX5" fmla="*/ 428309 w 1732893"/>
              <a:gd name="connsiteY5" fmla="*/ 1499156 h 1499156"/>
              <a:gd name="connsiteX6" fmla="*/ 0 w 1732893"/>
              <a:gd name="connsiteY6" fmla="*/ 749578 h 1499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2893" h="1499156">
                <a:moveTo>
                  <a:pt x="0" y="749578"/>
                </a:moveTo>
                <a:lnTo>
                  <a:pt x="428309" y="0"/>
                </a:lnTo>
                <a:lnTo>
                  <a:pt x="1304584" y="0"/>
                </a:lnTo>
                <a:lnTo>
                  <a:pt x="1732893" y="749578"/>
                </a:lnTo>
                <a:lnTo>
                  <a:pt x="1304584" y="1499156"/>
                </a:lnTo>
                <a:lnTo>
                  <a:pt x="428309" y="1499156"/>
                </a:lnTo>
                <a:lnTo>
                  <a:pt x="0" y="74957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4167" tIns="295432" rIns="334167" bIns="295432" numCol="1" spcCol="1270" anchor="ctr" anchorCtr="0">
            <a:noAutofit/>
          </a:bodyPr>
          <a:lstStyle/>
          <a:p>
            <a:pPr marL="0" lvl="0" indent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700" kern="1200" dirty="0"/>
              <a:t>energy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C909218-ADCC-4BBC-8226-8F67F9F45DC9}"/>
              </a:ext>
            </a:extLst>
          </p:cNvPr>
          <p:cNvSpPr/>
          <p:nvPr/>
        </p:nvSpPr>
        <p:spPr>
          <a:xfrm>
            <a:off x="3201180" y="4277825"/>
            <a:ext cx="2155019" cy="1499156"/>
          </a:xfrm>
          <a:custGeom>
            <a:avLst/>
            <a:gdLst>
              <a:gd name="connsiteX0" fmla="*/ 0 w 1732893"/>
              <a:gd name="connsiteY0" fmla="*/ 749578 h 1499156"/>
              <a:gd name="connsiteX1" fmla="*/ 428309 w 1732893"/>
              <a:gd name="connsiteY1" fmla="*/ 0 h 1499156"/>
              <a:gd name="connsiteX2" fmla="*/ 1304584 w 1732893"/>
              <a:gd name="connsiteY2" fmla="*/ 0 h 1499156"/>
              <a:gd name="connsiteX3" fmla="*/ 1732893 w 1732893"/>
              <a:gd name="connsiteY3" fmla="*/ 749578 h 1499156"/>
              <a:gd name="connsiteX4" fmla="*/ 1304584 w 1732893"/>
              <a:gd name="connsiteY4" fmla="*/ 1499156 h 1499156"/>
              <a:gd name="connsiteX5" fmla="*/ 428309 w 1732893"/>
              <a:gd name="connsiteY5" fmla="*/ 1499156 h 1499156"/>
              <a:gd name="connsiteX6" fmla="*/ 0 w 1732893"/>
              <a:gd name="connsiteY6" fmla="*/ 749578 h 1499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2893" h="1499156">
                <a:moveTo>
                  <a:pt x="0" y="749578"/>
                </a:moveTo>
                <a:lnTo>
                  <a:pt x="428309" y="0"/>
                </a:lnTo>
                <a:lnTo>
                  <a:pt x="1304584" y="0"/>
                </a:lnTo>
                <a:lnTo>
                  <a:pt x="1732893" y="749578"/>
                </a:lnTo>
                <a:lnTo>
                  <a:pt x="1304584" y="1499156"/>
                </a:lnTo>
                <a:lnTo>
                  <a:pt x="428309" y="1499156"/>
                </a:lnTo>
                <a:lnTo>
                  <a:pt x="0" y="74957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4167" tIns="295432" rIns="334167" bIns="295432" numCol="1" spcCol="1270" anchor="ctr" anchorCtr="0">
            <a:noAutofit/>
          </a:bodyPr>
          <a:lstStyle/>
          <a:p>
            <a:pPr marL="0" lvl="0" indent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700" kern="1200" dirty="0"/>
              <a:t>bottom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F8DFA20-058A-40CE-ACDE-A7F2626251EB}"/>
              </a:ext>
            </a:extLst>
          </p:cNvPr>
          <p:cNvSpPr/>
          <p:nvPr/>
        </p:nvSpPr>
        <p:spPr>
          <a:xfrm>
            <a:off x="3084853" y="2535435"/>
            <a:ext cx="2155019" cy="1499156"/>
          </a:xfrm>
          <a:custGeom>
            <a:avLst/>
            <a:gdLst>
              <a:gd name="connsiteX0" fmla="*/ 0 w 1732893"/>
              <a:gd name="connsiteY0" fmla="*/ 749578 h 1499156"/>
              <a:gd name="connsiteX1" fmla="*/ 428309 w 1732893"/>
              <a:gd name="connsiteY1" fmla="*/ 0 h 1499156"/>
              <a:gd name="connsiteX2" fmla="*/ 1304584 w 1732893"/>
              <a:gd name="connsiteY2" fmla="*/ 0 h 1499156"/>
              <a:gd name="connsiteX3" fmla="*/ 1732893 w 1732893"/>
              <a:gd name="connsiteY3" fmla="*/ 749578 h 1499156"/>
              <a:gd name="connsiteX4" fmla="*/ 1304584 w 1732893"/>
              <a:gd name="connsiteY4" fmla="*/ 1499156 h 1499156"/>
              <a:gd name="connsiteX5" fmla="*/ 428309 w 1732893"/>
              <a:gd name="connsiteY5" fmla="*/ 1499156 h 1499156"/>
              <a:gd name="connsiteX6" fmla="*/ 0 w 1732893"/>
              <a:gd name="connsiteY6" fmla="*/ 749578 h 1499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2893" h="1499156">
                <a:moveTo>
                  <a:pt x="0" y="749578"/>
                </a:moveTo>
                <a:lnTo>
                  <a:pt x="428309" y="0"/>
                </a:lnTo>
                <a:lnTo>
                  <a:pt x="1304584" y="0"/>
                </a:lnTo>
                <a:lnTo>
                  <a:pt x="1732893" y="749578"/>
                </a:lnTo>
                <a:lnTo>
                  <a:pt x="1304584" y="1499156"/>
                </a:lnTo>
                <a:lnTo>
                  <a:pt x="428309" y="1499156"/>
                </a:lnTo>
                <a:lnTo>
                  <a:pt x="0" y="74957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4167" tIns="295432" rIns="334167" bIns="295432" numCol="1" spcCol="1270" anchor="ctr" anchorCtr="0">
            <a:noAutofit/>
          </a:bodyPr>
          <a:lstStyle/>
          <a:p>
            <a:pPr marL="0" lvl="0" indent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700" kern="1200" dirty="0"/>
              <a:t>grain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9FB36F-A7F1-472E-ADCA-B5A0873DA099}"/>
              </a:ext>
            </a:extLst>
          </p:cNvPr>
          <p:cNvSpPr txBox="1"/>
          <p:nvPr/>
        </p:nvSpPr>
        <p:spPr>
          <a:xfrm>
            <a:off x="0" y="-69801"/>
            <a:ext cx="4045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Bingo games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4FACAF-ABB0-44A0-8191-1C313FEB2443}"/>
              </a:ext>
            </a:extLst>
          </p:cNvPr>
          <p:cNvSpPr txBox="1"/>
          <p:nvPr/>
        </p:nvSpPr>
        <p:spPr>
          <a:xfrm>
            <a:off x="1272878" y="363862"/>
            <a:ext cx="9774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five words from this words</a:t>
            </a:r>
          </a:p>
        </p:txBody>
      </p:sp>
    </p:spTree>
    <p:extLst>
      <p:ext uri="{BB962C8B-B14F-4D97-AF65-F5344CB8AC3E}">
        <p14:creationId xmlns:p14="http://schemas.microsoft.com/office/powerpoint/2010/main" val="428888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631292-7C6F-49D9-A77F-89798D62AA1F}"/>
              </a:ext>
            </a:extLst>
          </p:cNvPr>
          <p:cNvSpPr txBox="1"/>
          <p:nvPr/>
        </p:nvSpPr>
        <p:spPr>
          <a:xfrm>
            <a:off x="3159071" y="407148"/>
            <a:ext cx="5873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Checking learning</a:t>
            </a:r>
          </a:p>
        </p:txBody>
      </p:sp>
      <p:graphicFrame>
        <p:nvGraphicFramePr>
          <p:cNvPr id="3" name="Object 2">
            <a:hlinkClick r:id="" action="ppaction://ole?verb=0"/>
            <a:extLst>
              <a:ext uri="{FF2B5EF4-FFF2-40B4-BE49-F238E27FC236}">
                <a16:creationId xmlns:a16="http://schemas.microsoft.com/office/drawing/2014/main" id="{68E63472-79F9-40BA-80F3-281C607F4A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0121491"/>
              </p:ext>
            </p:extLst>
          </p:nvPr>
        </p:nvGraphicFramePr>
        <p:xfrm>
          <a:off x="4473117" y="3429000"/>
          <a:ext cx="1085850" cy="1255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1" name="Packager Shell Object" showAsIcon="1" r:id="rId3" imgW="1086480" imgH="469800" progId="Package">
                  <p:embed/>
                </p:oleObj>
              </mc:Choice>
              <mc:Fallback>
                <p:oleObj name="Packager Shell Object" showAsIcon="1" r:id="rId3" imgW="1086480" imgH="469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73117" y="3429000"/>
                        <a:ext cx="1085850" cy="12555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4AAEF6F-EF05-4959-96AF-6B21856748A4}"/>
              </a:ext>
            </a:extLst>
          </p:cNvPr>
          <p:cNvSpPr txBox="1"/>
          <p:nvPr/>
        </p:nvSpPr>
        <p:spPr>
          <a:xfrm>
            <a:off x="2174928" y="1691431"/>
            <a:ext cx="6768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the right answer</a:t>
            </a:r>
          </a:p>
        </p:txBody>
      </p:sp>
    </p:spTree>
    <p:extLst>
      <p:ext uri="{BB962C8B-B14F-4D97-AF65-F5344CB8AC3E}">
        <p14:creationId xmlns:p14="http://schemas.microsoft.com/office/powerpoint/2010/main" val="371077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97189A-F14C-45B7-AD8E-6926F11A3A0F}"/>
              </a:ext>
            </a:extLst>
          </p:cNvPr>
          <p:cNvSpPr txBox="1"/>
          <p:nvPr/>
        </p:nvSpPr>
        <p:spPr>
          <a:xfrm>
            <a:off x="3239144" y="69367"/>
            <a:ext cx="3218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093F07-9A62-408E-8D7A-71646447D50D}"/>
              </a:ext>
            </a:extLst>
          </p:cNvPr>
          <p:cNvSpPr txBox="1"/>
          <p:nvPr/>
        </p:nvSpPr>
        <p:spPr>
          <a:xfrm>
            <a:off x="666427" y="1457958"/>
            <a:ext cx="107093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five sentences about your food habit.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AC4DD1-06E2-4A51-BE47-9138D8B9033E}"/>
              </a:ext>
            </a:extLst>
          </p:cNvPr>
          <p:cNvSpPr txBox="1"/>
          <p:nvPr/>
        </p:nvSpPr>
        <p:spPr>
          <a:xfrm>
            <a:off x="7638079" y="4778269"/>
            <a:ext cx="3218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 you!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F2F3E0-71E8-4E42-9EA5-8698D6087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552" y="2722050"/>
            <a:ext cx="4374074" cy="310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37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4C9407-6DC3-4B4C-B577-B3A923A244FE}"/>
              </a:ext>
            </a:extLst>
          </p:cNvPr>
          <p:cNvSpPr txBox="1"/>
          <p:nvPr/>
        </p:nvSpPr>
        <p:spPr>
          <a:xfrm>
            <a:off x="2546886" y="387458"/>
            <a:ext cx="9123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 carefully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F27F71-BF68-4C23-B103-B01B7FD5F022}"/>
              </a:ext>
            </a:extLst>
          </p:cNvPr>
          <p:cNvSpPr txBox="1"/>
          <p:nvPr/>
        </p:nvSpPr>
        <p:spPr>
          <a:xfrm>
            <a:off x="712923" y="1503335"/>
            <a:ext cx="11344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Could you tell me what have you watched?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6D6136-43E5-4537-85B7-4FA3B2A6D5A7}"/>
              </a:ext>
            </a:extLst>
          </p:cNvPr>
          <p:cNvSpPr txBox="1"/>
          <p:nvPr/>
        </p:nvSpPr>
        <p:spPr>
          <a:xfrm>
            <a:off x="712923" y="6055043"/>
            <a:ext cx="61786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Yes, you are correct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A6B983-770D-4083-AB47-4E226DB4BB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868" y="2334332"/>
            <a:ext cx="8394915" cy="372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7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7DB8A2-3A9C-4695-8E27-C9C4BA2958AD}"/>
              </a:ext>
            </a:extLst>
          </p:cNvPr>
          <p:cNvSpPr txBox="1"/>
          <p:nvPr/>
        </p:nvSpPr>
        <p:spPr>
          <a:xfrm>
            <a:off x="1627322" y="158596"/>
            <a:ext cx="6757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Today we will read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D209D-A144-4D39-9C7A-F72BEDEFF5C2}"/>
              </a:ext>
            </a:extLst>
          </p:cNvPr>
          <p:cNvSpPr txBox="1"/>
          <p:nvPr/>
        </p:nvSpPr>
        <p:spPr>
          <a:xfrm>
            <a:off x="2996339" y="5494699"/>
            <a:ext cx="386941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Eat Healthy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737270-681E-47D8-9C88-087E80F859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890588"/>
            <a:ext cx="7620000" cy="460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22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6D8330-9AB4-44CE-A039-4A707E4F1CA8}"/>
              </a:ext>
            </a:extLst>
          </p:cNvPr>
          <p:cNvSpPr txBox="1"/>
          <p:nvPr/>
        </p:nvSpPr>
        <p:spPr>
          <a:xfrm>
            <a:off x="2546887" y="387458"/>
            <a:ext cx="5171269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272455-69C7-4410-9F34-CC8FB2B1792B}"/>
              </a:ext>
            </a:extLst>
          </p:cNvPr>
          <p:cNvSpPr txBox="1"/>
          <p:nvPr/>
        </p:nvSpPr>
        <p:spPr>
          <a:xfrm>
            <a:off x="2315704" y="2427909"/>
            <a:ext cx="8379418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5.1.1 Read silently with understanding paragraph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2E9AF3-1EA2-47B4-B22F-D94BA18063B2}"/>
              </a:ext>
            </a:extLst>
          </p:cNvPr>
          <p:cNvSpPr txBox="1"/>
          <p:nvPr/>
        </p:nvSpPr>
        <p:spPr>
          <a:xfrm>
            <a:off x="1593741" y="3552929"/>
            <a:ext cx="10598259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8.1.1 make sentences using words and phrases given in the text.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26410F1-0C50-4EDE-B6BA-DE3219376FDC}"/>
              </a:ext>
            </a:extLst>
          </p:cNvPr>
          <p:cNvSpPr/>
          <p:nvPr/>
        </p:nvSpPr>
        <p:spPr>
          <a:xfrm>
            <a:off x="1008904" y="2427908"/>
            <a:ext cx="975947" cy="584775"/>
          </a:xfrm>
          <a:custGeom>
            <a:avLst/>
            <a:gdLst/>
            <a:ahLst/>
            <a:cxnLst/>
            <a:rect l="l" t="t" r="r" b="b"/>
            <a:pathLst>
              <a:path w="787273" h="387665">
                <a:moveTo>
                  <a:pt x="265742" y="295103"/>
                </a:moveTo>
                <a:cubicBezTo>
                  <a:pt x="251476" y="304222"/>
                  <a:pt x="240694" y="313677"/>
                  <a:pt x="233395" y="323469"/>
                </a:cubicBezTo>
                <a:lnTo>
                  <a:pt x="315009" y="361788"/>
                </a:lnTo>
                <a:lnTo>
                  <a:pt x="334417" y="362285"/>
                </a:lnTo>
                <a:cubicBezTo>
                  <a:pt x="365271" y="362285"/>
                  <a:pt x="380698" y="349844"/>
                  <a:pt x="380698" y="324962"/>
                </a:cubicBezTo>
                <a:lnTo>
                  <a:pt x="332426" y="324962"/>
                </a:lnTo>
                <a:close/>
                <a:moveTo>
                  <a:pt x="302568" y="226926"/>
                </a:moveTo>
                <a:cubicBezTo>
                  <a:pt x="275363" y="230555"/>
                  <a:pt x="255955" y="241104"/>
                  <a:pt x="244343" y="258573"/>
                </a:cubicBezTo>
                <a:lnTo>
                  <a:pt x="340886" y="300438"/>
                </a:lnTo>
                <a:lnTo>
                  <a:pt x="385915" y="301573"/>
                </a:lnTo>
                <a:cubicBezTo>
                  <a:pt x="402254" y="301573"/>
                  <a:pt x="414510" y="298919"/>
                  <a:pt x="422683" y="293611"/>
                </a:cubicBezTo>
                <a:cubicBezTo>
                  <a:pt x="430855" y="288302"/>
                  <a:pt x="434941" y="280506"/>
                  <a:pt x="434941" y="270221"/>
                </a:cubicBezTo>
                <a:cubicBezTo>
                  <a:pt x="434941" y="264250"/>
                  <a:pt x="432429" y="257283"/>
                  <a:pt x="427406" y="249320"/>
                </a:cubicBezTo>
                <a:lnTo>
                  <a:pt x="354323" y="249818"/>
                </a:lnTo>
                <a:close/>
                <a:moveTo>
                  <a:pt x="324464" y="155265"/>
                </a:moveTo>
                <a:cubicBezTo>
                  <a:pt x="299250" y="155265"/>
                  <a:pt x="280340" y="165882"/>
                  <a:pt x="267733" y="187115"/>
                </a:cubicBezTo>
                <a:lnTo>
                  <a:pt x="362285" y="225433"/>
                </a:lnTo>
                <a:lnTo>
                  <a:pt x="414802" y="225931"/>
                </a:lnTo>
                <a:cubicBezTo>
                  <a:pt x="434288" y="225931"/>
                  <a:pt x="448985" y="223194"/>
                  <a:pt x="458894" y="217720"/>
                </a:cubicBezTo>
                <a:cubicBezTo>
                  <a:pt x="468803" y="212246"/>
                  <a:pt x="473757" y="204200"/>
                  <a:pt x="473757" y="193584"/>
                </a:cubicBezTo>
                <a:cubicBezTo>
                  <a:pt x="473757" y="185953"/>
                  <a:pt x="470372" y="180231"/>
                  <a:pt x="463602" y="176415"/>
                </a:cubicBezTo>
                <a:cubicBezTo>
                  <a:pt x="456832" y="172600"/>
                  <a:pt x="446680" y="170692"/>
                  <a:pt x="433145" y="170692"/>
                </a:cubicBezTo>
                <a:lnTo>
                  <a:pt x="369252" y="170692"/>
                </a:lnTo>
                <a:cubicBezTo>
                  <a:pt x="361621" y="165550"/>
                  <a:pt x="354074" y="161693"/>
                  <a:pt x="346609" y="159122"/>
                </a:cubicBezTo>
                <a:cubicBezTo>
                  <a:pt x="339144" y="156551"/>
                  <a:pt x="331763" y="155265"/>
                  <a:pt x="324464" y="155265"/>
                </a:cubicBezTo>
                <a:close/>
                <a:moveTo>
                  <a:pt x="483710" y="55737"/>
                </a:moveTo>
                <a:lnTo>
                  <a:pt x="541437" y="108487"/>
                </a:lnTo>
                <a:cubicBezTo>
                  <a:pt x="536792" y="113795"/>
                  <a:pt x="532811" y="117942"/>
                  <a:pt x="529493" y="120928"/>
                </a:cubicBezTo>
                <a:lnTo>
                  <a:pt x="642458" y="120430"/>
                </a:lnTo>
                <a:cubicBezTo>
                  <a:pt x="682602" y="120430"/>
                  <a:pt x="712709" y="118025"/>
                  <a:pt x="732781" y="113214"/>
                </a:cubicBezTo>
                <a:cubicBezTo>
                  <a:pt x="752853" y="108404"/>
                  <a:pt x="762888" y="101354"/>
                  <a:pt x="762888" y="92065"/>
                </a:cubicBezTo>
                <a:cubicBezTo>
                  <a:pt x="762888" y="70832"/>
                  <a:pt x="730542" y="60215"/>
                  <a:pt x="665848" y="60215"/>
                </a:cubicBezTo>
                <a:close/>
                <a:moveTo>
                  <a:pt x="302568" y="25380"/>
                </a:moveTo>
                <a:cubicBezTo>
                  <a:pt x="274036" y="33674"/>
                  <a:pt x="217636" y="54741"/>
                  <a:pt x="133369" y="88581"/>
                </a:cubicBezTo>
                <a:lnTo>
                  <a:pt x="42797" y="88581"/>
                </a:lnTo>
                <a:cubicBezTo>
                  <a:pt x="31186" y="119352"/>
                  <a:pt x="25380" y="150289"/>
                  <a:pt x="25380" y="181392"/>
                </a:cubicBezTo>
                <a:cubicBezTo>
                  <a:pt x="25380" y="210836"/>
                  <a:pt x="30522" y="240943"/>
                  <a:pt x="40807" y="271714"/>
                </a:cubicBezTo>
                <a:lnTo>
                  <a:pt x="107989" y="271714"/>
                </a:lnTo>
                <a:cubicBezTo>
                  <a:pt x="137848" y="310074"/>
                  <a:pt x="172019" y="340596"/>
                  <a:pt x="210504" y="363281"/>
                </a:cubicBezTo>
                <a:cubicBezTo>
                  <a:pt x="218798" y="364608"/>
                  <a:pt x="224603" y="365271"/>
                  <a:pt x="227921" y="365271"/>
                </a:cubicBezTo>
                <a:cubicBezTo>
                  <a:pt x="232897" y="365271"/>
                  <a:pt x="243846" y="364110"/>
                  <a:pt x="260766" y="361788"/>
                </a:cubicBezTo>
                <a:lnTo>
                  <a:pt x="198560" y="335413"/>
                </a:lnTo>
                <a:cubicBezTo>
                  <a:pt x="206854" y="315652"/>
                  <a:pt x="220290" y="298069"/>
                  <a:pt x="238869" y="282662"/>
                </a:cubicBezTo>
                <a:lnTo>
                  <a:pt x="208015" y="268798"/>
                </a:lnTo>
                <a:cubicBezTo>
                  <a:pt x="226262" y="237846"/>
                  <a:pt x="246334" y="218912"/>
                  <a:pt x="268230" y="211997"/>
                </a:cubicBezTo>
                <a:lnTo>
                  <a:pt x="233395" y="197068"/>
                </a:lnTo>
                <a:cubicBezTo>
                  <a:pt x="255955" y="152943"/>
                  <a:pt x="286311" y="130881"/>
                  <a:pt x="324464" y="130881"/>
                </a:cubicBezTo>
                <a:cubicBezTo>
                  <a:pt x="332758" y="130881"/>
                  <a:pt x="341218" y="132042"/>
                  <a:pt x="349844" y="134364"/>
                </a:cubicBezTo>
                <a:cubicBezTo>
                  <a:pt x="358470" y="136687"/>
                  <a:pt x="367261" y="140336"/>
                  <a:pt x="376219" y="145313"/>
                </a:cubicBezTo>
                <a:lnTo>
                  <a:pt x="421380" y="144815"/>
                </a:lnTo>
                <a:cubicBezTo>
                  <a:pt x="404678" y="138511"/>
                  <a:pt x="386472" y="127729"/>
                  <a:pt x="366764" y="112468"/>
                </a:cubicBezTo>
                <a:cubicBezTo>
                  <a:pt x="339891" y="126734"/>
                  <a:pt x="311525" y="133867"/>
                  <a:pt x="281667" y="133867"/>
                </a:cubicBezTo>
                <a:lnTo>
                  <a:pt x="270221" y="132871"/>
                </a:lnTo>
                <a:lnTo>
                  <a:pt x="269225" y="108487"/>
                </a:lnTo>
                <a:lnTo>
                  <a:pt x="277685" y="108985"/>
                </a:lnTo>
                <a:cubicBezTo>
                  <a:pt x="310198" y="108985"/>
                  <a:pt x="341550" y="100359"/>
                  <a:pt x="371740" y="83107"/>
                </a:cubicBezTo>
                <a:cubicBezTo>
                  <a:pt x="399836" y="112634"/>
                  <a:pt x="428098" y="127397"/>
                  <a:pt x="456526" y="127397"/>
                </a:cubicBezTo>
                <a:cubicBezTo>
                  <a:pt x="475032" y="127397"/>
                  <a:pt x="491558" y="120928"/>
                  <a:pt x="506104" y="107989"/>
                </a:cubicBezTo>
                <a:lnTo>
                  <a:pt x="428915" y="36328"/>
                </a:lnTo>
                <a:close/>
                <a:moveTo>
                  <a:pt x="301075" y="0"/>
                </a:moveTo>
                <a:lnTo>
                  <a:pt x="438424" y="12442"/>
                </a:lnTo>
                <a:lnTo>
                  <a:pt x="458828" y="31352"/>
                </a:lnTo>
                <a:lnTo>
                  <a:pt x="661750" y="35831"/>
                </a:lnTo>
                <a:cubicBezTo>
                  <a:pt x="708389" y="35831"/>
                  <a:pt x="740969" y="39978"/>
                  <a:pt x="759490" y="48272"/>
                </a:cubicBezTo>
                <a:cubicBezTo>
                  <a:pt x="778012" y="56566"/>
                  <a:pt x="787273" y="70998"/>
                  <a:pt x="787273" y="91567"/>
                </a:cubicBezTo>
                <a:cubicBezTo>
                  <a:pt x="787273" y="109150"/>
                  <a:pt x="777569" y="122421"/>
                  <a:pt x="758161" y="131378"/>
                </a:cubicBezTo>
                <a:cubicBezTo>
                  <a:pt x="738753" y="140336"/>
                  <a:pt x="709806" y="144815"/>
                  <a:pt x="671322" y="144815"/>
                </a:cubicBezTo>
                <a:lnTo>
                  <a:pt x="492170" y="146805"/>
                </a:lnTo>
                <a:lnTo>
                  <a:pt x="474255" y="151035"/>
                </a:lnTo>
                <a:cubicBezTo>
                  <a:pt x="482549" y="155996"/>
                  <a:pt x="488769" y="162034"/>
                  <a:pt x="492916" y="169149"/>
                </a:cubicBezTo>
                <a:cubicBezTo>
                  <a:pt x="497064" y="176264"/>
                  <a:pt x="499137" y="184619"/>
                  <a:pt x="499137" y="194214"/>
                </a:cubicBezTo>
                <a:cubicBezTo>
                  <a:pt x="499137" y="207122"/>
                  <a:pt x="495488" y="217877"/>
                  <a:pt x="488189" y="226479"/>
                </a:cubicBezTo>
                <a:cubicBezTo>
                  <a:pt x="480890" y="235082"/>
                  <a:pt x="469942" y="241368"/>
                  <a:pt x="455344" y="245339"/>
                </a:cubicBezTo>
                <a:cubicBezTo>
                  <a:pt x="458994" y="254628"/>
                  <a:pt x="460818" y="262757"/>
                  <a:pt x="460818" y="269724"/>
                </a:cubicBezTo>
                <a:cubicBezTo>
                  <a:pt x="460818" y="285648"/>
                  <a:pt x="456150" y="298172"/>
                  <a:pt x="446814" y="307296"/>
                </a:cubicBezTo>
                <a:cubicBezTo>
                  <a:pt x="437478" y="316419"/>
                  <a:pt x="423474" y="322308"/>
                  <a:pt x="404802" y="324962"/>
                </a:cubicBezTo>
                <a:cubicBezTo>
                  <a:pt x="404989" y="328611"/>
                  <a:pt x="405082" y="331266"/>
                  <a:pt x="405082" y="332924"/>
                </a:cubicBezTo>
                <a:cubicBezTo>
                  <a:pt x="405082" y="368755"/>
                  <a:pt x="380335" y="386670"/>
                  <a:pt x="330840" y="386670"/>
                </a:cubicBezTo>
                <a:lnTo>
                  <a:pt x="313516" y="385675"/>
                </a:lnTo>
                <a:lnTo>
                  <a:pt x="295103" y="377712"/>
                </a:lnTo>
                <a:cubicBezTo>
                  <a:pt x="274202" y="384348"/>
                  <a:pt x="254628" y="387665"/>
                  <a:pt x="236381" y="387665"/>
                </a:cubicBezTo>
                <a:cubicBezTo>
                  <a:pt x="230077" y="387665"/>
                  <a:pt x="220125" y="386836"/>
                  <a:pt x="206522" y="385177"/>
                </a:cubicBezTo>
                <a:cubicBezTo>
                  <a:pt x="170360" y="368496"/>
                  <a:pt x="133203" y="339300"/>
                  <a:pt x="95050" y="297592"/>
                </a:cubicBezTo>
                <a:lnTo>
                  <a:pt x="23887" y="297592"/>
                </a:lnTo>
                <a:cubicBezTo>
                  <a:pt x="7962" y="259854"/>
                  <a:pt x="0" y="222113"/>
                  <a:pt x="0" y="184370"/>
                </a:cubicBezTo>
                <a:cubicBezTo>
                  <a:pt x="0" y="141666"/>
                  <a:pt x="8792" y="101608"/>
                  <a:pt x="26375" y="64197"/>
                </a:cubicBezTo>
                <a:lnTo>
                  <a:pt x="132871" y="64197"/>
                </a:lnTo>
                <a:cubicBezTo>
                  <a:pt x="181972" y="39646"/>
                  <a:pt x="238040" y="18247"/>
                  <a:pt x="301075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0EA2F59-9FF7-46F9-9F99-5D662B94C4D8}"/>
              </a:ext>
            </a:extLst>
          </p:cNvPr>
          <p:cNvSpPr/>
          <p:nvPr/>
        </p:nvSpPr>
        <p:spPr>
          <a:xfrm>
            <a:off x="520930" y="3552929"/>
            <a:ext cx="975947" cy="584775"/>
          </a:xfrm>
          <a:custGeom>
            <a:avLst/>
            <a:gdLst/>
            <a:ahLst/>
            <a:cxnLst/>
            <a:rect l="l" t="t" r="r" b="b"/>
            <a:pathLst>
              <a:path w="787273" h="387665">
                <a:moveTo>
                  <a:pt x="265742" y="295103"/>
                </a:moveTo>
                <a:cubicBezTo>
                  <a:pt x="251476" y="304222"/>
                  <a:pt x="240694" y="313677"/>
                  <a:pt x="233395" y="323469"/>
                </a:cubicBezTo>
                <a:lnTo>
                  <a:pt x="315009" y="361788"/>
                </a:lnTo>
                <a:lnTo>
                  <a:pt x="334417" y="362285"/>
                </a:lnTo>
                <a:cubicBezTo>
                  <a:pt x="365271" y="362285"/>
                  <a:pt x="380698" y="349844"/>
                  <a:pt x="380698" y="324962"/>
                </a:cubicBezTo>
                <a:lnTo>
                  <a:pt x="332426" y="324962"/>
                </a:lnTo>
                <a:close/>
                <a:moveTo>
                  <a:pt x="302568" y="226926"/>
                </a:moveTo>
                <a:cubicBezTo>
                  <a:pt x="275363" y="230555"/>
                  <a:pt x="255955" y="241104"/>
                  <a:pt x="244343" y="258573"/>
                </a:cubicBezTo>
                <a:lnTo>
                  <a:pt x="340886" y="300438"/>
                </a:lnTo>
                <a:lnTo>
                  <a:pt x="385915" y="301573"/>
                </a:lnTo>
                <a:cubicBezTo>
                  <a:pt x="402254" y="301573"/>
                  <a:pt x="414510" y="298919"/>
                  <a:pt x="422683" y="293611"/>
                </a:cubicBezTo>
                <a:cubicBezTo>
                  <a:pt x="430855" y="288302"/>
                  <a:pt x="434941" y="280506"/>
                  <a:pt x="434941" y="270221"/>
                </a:cubicBezTo>
                <a:cubicBezTo>
                  <a:pt x="434941" y="264250"/>
                  <a:pt x="432429" y="257283"/>
                  <a:pt x="427406" y="249320"/>
                </a:cubicBezTo>
                <a:lnTo>
                  <a:pt x="354323" y="249818"/>
                </a:lnTo>
                <a:close/>
                <a:moveTo>
                  <a:pt x="324464" y="155265"/>
                </a:moveTo>
                <a:cubicBezTo>
                  <a:pt x="299250" y="155265"/>
                  <a:pt x="280340" y="165882"/>
                  <a:pt x="267733" y="187115"/>
                </a:cubicBezTo>
                <a:lnTo>
                  <a:pt x="362285" y="225433"/>
                </a:lnTo>
                <a:lnTo>
                  <a:pt x="414802" y="225931"/>
                </a:lnTo>
                <a:cubicBezTo>
                  <a:pt x="434288" y="225931"/>
                  <a:pt x="448985" y="223194"/>
                  <a:pt x="458894" y="217720"/>
                </a:cubicBezTo>
                <a:cubicBezTo>
                  <a:pt x="468803" y="212246"/>
                  <a:pt x="473757" y="204200"/>
                  <a:pt x="473757" y="193584"/>
                </a:cubicBezTo>
                <a:cubicBezTo>
                  <a:pt x="473757" y="185953"/>
                  <a:pt x="470372" y="180231"/>
                  <a:pt x="463602" y="176415"/>
                </a:cubicBezTo>
                <a:cubicBezTo>
                  <a:pt x="456832" y="172600"/>
                  <a:pt x="446680" y="170692"/>
                  <a:pt x="433145" y="170692"/>
                </a:cubicBezTo>
                <a:lnTo>
                  <a:pt x="369252" y="170692"/>
                </a:lnTo>
                <a:cubicBezTo>
                  <a:pt x="361621" y="165550"/>
                  <a:pt x="354074" y="161693"/>
                  <a:pt x="346609" y="159122"/>
                </a:cubicBezTo>
                <a:cubicBezTo>
                  <a:pt x="339144" y="156551"/>
                  <a:pt x="331763" y="155265"/>
                  <a:pt x="324464" y="155265"/>
                </a:cubicBezTo>
                <a:close/>
                <a:moveTo>
                  <a:pt x="483710" y="55737"/>
                </a:moveTo>
                <a:lnTo>
                  <a:pt x="541437" y="108487"/>
                </a:lnTo>
                <a:cubicBezTo>
                  <a:pt x="536792" y="113795"/>
                  <a:pt x="532811" y="117942"/>
                  <a:pt x="529493" y="120928"/>
                </a:cubicBezTo>
                <a:lnTo>
                  <a:pt x="642458" y="120430"/>
                </a:lnTo>
                <a:cubicBezTo>
                  <a:pt x="682602" y="120430"/>
                  <a:pt x="712709" y="118025"/>
                  <a:pt x="732781" y="113214"/>
                </a:cubicBezTo>
                <a:cubicBezTo>
                  <a:pt x="752853" y="108404"/>
                  <a:pt x="762888" y="101354"/>
                  <a:pt x="762888" y="92065"/>
                </a:cubicBezTo>
                <a:cubicBezTo>
                  <a:pt x="762888" y="70832"/>
                  <a:pt x="730542" y="60215"/>
                  <a:pt x="665848" y="60215"/>
                </a:cubicBezTo>
                <a:close/>
                <a:moveTo>
                  <a:pt x="302568" y="25380"/>
                </a:moveTo>
                <a:cubicBezTo>
                  <a:pt x="274036" y="33674"/>
                  <a:pt x="217636" y="54741"/>
                  <a:pt x="133369" y="88581"/>
                </a:cubicBezTo>
                <a:lnTo>
                  <a:pt x="42797" y="88581"/>
                </a:lnTo>
                <a:cubicBezTo>
                  <a:pt x="31186" y="119352"/>
                  <a:pt x="25380" y="150289"/>
                  <a:pt x="25380" y="181392"/>
                </a:cubicBezTo>
                <a:cubicBezTo>
                  <a:pt x="25380" y="210836"/>
                  <a:pt x="30522" y="240943"/>
                  <a:pt x="40807" y="271714"/>
                </a:cubicBezTo>
                <a:lnTo>
                  <a:pt x="107989" y="271714"/>
                </a:lnTo>
                <a:cubicBezTo>
                  <a:pt x="137848" y="310074"/>
                  <a:pt x="172019" y="340596"/>
                  <a:pt x="210504" y="363281"/>
                </a:cubicBezTo>
                <a:cubicBezTo>
                  <a:pt x="218798" y="364608"/>
                  <a:pt x="224603" y="365271"/>
                  <a:pt x="227921" y="365271"/>
                </a:cubicBezTo>
                <a:cubicBezTo>
                  <a:pt x="232897" y="365271"/>
                  <a:pt x="243846" y="364110"/>
                  <a:pt x="260766" y="361788"/>
                </a:cubicBezTo>
                <a:lnTo>
                  <a:pt x="198560" y="335413"/>
                </a:lnTo>
                <a:cubicBezTo>
                  <a:pt x="206854" y="315652"/>
                  <a:pt x="220290" y="298069"/>
                  <a:pt x="238869" y="282662"/>
                </a:cubicBezTo>
                <a:lnTo>
                  <a:pt x="208015" y="268798"/>
                </a:lnTo>
                <a:cubicBezTo>
                  <a:pt x="226262" y="237846"/>
                  <a:pt x="246334" y="218912"/>
                  <a:pt x="268230" y="211997"/>
                </a:cubicBezTo>
                <a:lnTo>
                  <a:pt x="233395" y="197068"/>
                </a:lnTo>
                <a:cubicBezTo>
                  <a:pt x="255955" y="152943"/>
                  <a:pt x="286311" y="130881"/>
                  <a:pt x="324464" y="130881"/>
                </a:cubicBezTo>
                <a:cubicBezTo>
                  <a:pt x="332758" y="130881"/>
                  <a:pt x="341218" y="132042"/>
                  <a:pt x="349844" y="134364"/>
                </a:cubicBezTo>
                <a:cubicBezTo>
                  <a:pt x="358470" y="136687"/>
                  <a:pt x="367261" y="140336"/>
                  <a:pt x="376219" y="145313"/>
                </a:cubicBezTo>
                <a:lnTo>
                  <a:pt x="421380" y="144815"/>
                </a:lnTo>
                <a:cubicBezTo>
                  <a:pt x="404678" y="138511"/>
                  <a:pt x="386472" y="127729"/>
                  <a:pt x="366764" y="112468"/>
                </a:cubicBezTo>
                <a:cubicBezTo>
                  <a:pt x="339891" y="126734"/>
                  <a:pt x="311525" y="133867"/>
                  <a:pt x="281667" y="133867"/>
                </a:cubicBezTo>
                <a:lnTo>
                  <a:pt x="270221" y="132871"/>
                </a:lnTo>
                <a:lnTo>
                  <a:pt x="269225" y="108487"/>
                </a:lnTo>
                <a:lnTo>
                  <a:pt x="277685" y="108985"/>
                </a:lnTo>
                <a:cubicBezTo>
                  <a:pt x="310198" y="108985"/>
                  <a:pt x="341550" y="100359"/>
                  <a:pt x="371740" y="83107"/>
                </a:cubicBezTo>
                <a:cubicBezTo>
                  <a:pt x="399836" y="112634"/>
                  <a:pt x="428098" y="127397"/>
                  <a:pt x="456526" y="127397"/>
                </a:cubicBezTo>
                <a:cubicBezTo>
                  <a:pt x="475032" y="127397"/>
                  <a:pt x="491558" y="120928"/>
                  <a:pt x="506104" y="107989"/>
                </a:cubicBezTo>
                <a:lnTo>
                  <a:pt x="428915" y="36328"/>
                </a:lnTo>
                <a:close/>
                <a:moveTo>
                  <a:pt x="301075" y="0"/>
                </a:moveTo>
                <a:lnTo>
                  <a:pt x="438424" y="12442"/>
                </a:lnTo>
                <a:lnTo>
                  <a:pt x="458828" y="31352"/>
                </a:lnTo>
                <a:lnTo>
                  <a:pt x="661750" y="35831"/>
                </a:lnTo>
                <a:cubicBezTo>
                  <a:pt x="708389" y="35831"/>
                  <a:pt x="740969" y="39978"/>
                  <a:pt x="759490" y="48272"/>
                </a:cubicBezTo>
                <a:cubicBezTo>
                  <a:pt x="778012" y="56566"/>
                  <a:pt x="787273" y="70998"/>
                  <a:pt x="787273" y="91567"/>
                </a:cubicBezTo>
                <a:cubicBezTo>
                  <a:pt x="787273" y="109150"/>
                  <a:pt x="777569" y="122421"/>
                  <a:pt x="758161" y="131378"/>
                </a:cubicBezTo>
                <a:cubicBezTo>
                  <a:pt x="738753" y="140336"/>
                  <a:pt x="709806" y="144815"/>
                  <a:pt x="671322" y="144815"/>
                </a:cubicBezTo>
                <a:lnTo>
                  <a:pt x="492170" y="146805"/>
                </a:lnTo>
                <a:lnTo>
                  <a:pt x="474255" y="151035"/>
                </a:lnTo>
                <a:cubicBezTo>
                  <a:pt x="482549" y="155996"/>
                  <a:pt x="488769" y="162034"/>
                  <a:pt x="492916" y="169149"/>
                </a:cubicBezTo>
                <a:cubicBezTo>
                  <a:pt x="497064" y="176264"/>
                  <a:pt x="499137" y="184619"/>
                  <a:pt x="499137" y="194214"/>
                </a:cubicBezTo>
                <a:cubicBezTo>
                  <a:pt x="499137" y="207122"/>
                  <a:pt x="495488" y="217877"/>
                  <a:pt x="488189" y="226479"/>
                </a:cubicBezTo>
                <a:cubicBezTo>
                  <a:pt x="480890" y="235082"/>
                  <a:pt x="469942" y="241368"/>
                  <a:pt x="455344" y="245339"/>
                </a:cubicBezTo>
                <a:cubicBezTo>
                  <a:pt x="458994" y="254628"/>
                  <a:pt x="460818" y="262757"/>
                  <a:pt x="460818" y="269724"/>
                </a:cubicBezTo>
                <a:cubicBezTo>
                  <a:pt x="460818" y="285648"/>
                  <a:pt x="456150" y="298172"/>
                  <a:pt x="446814" y="307296"/>
                </a:cubicBezTo>
                <a:cubicBezTo>
                  <a:pt x="437478" y="316419"/>
                  <a:pt x="423474" y="322308"/>
                  <a:pt x="404802" y="324962"/>
                </a:cubicBezTo>
                <a:cubicBezTo>
                  <a:pt x="404989" y="328611"/>
                  <a:pt x="405082" y="331266"/>
                  <a:pt x="405082" y="332924"/>
                </a:cubicBezTo>
                <a:cubicBezTo>
                  <a:pt x="405082" y="368755"/>
                  <a:pt x="380335" y="386670"/>
                  <a:pt x="330840" y="386670"/>
                </a:cubicBezTo>
                <a:lnTo>
                  <a:pt x="313516" y="385675"/>
                </a:lnTo>
                <a:lnTo>
                  <a:pt x="295103" y="377712"/>
                </a:lnTo>
                <a:cubicBezTo>
                  <a:pt x="274202" y="384348"/>
                  <a:pt x="254628" y="387665"/>
                  <a:pt x="236381" y="387665"/>
                </a:cubicBezTo>
                <a:cubicBezTo>
                  <a:pt x="230077" y="387665"/>
                  <a:pt x="220125" y="386836"/>
                  <a:pt x="206522" y="385177"/>
                </a:cubicBezTo>
                <a:cubicBezTo>
                  <a:pt x="170360" y="368496"/>
                  <a:pt x="133203" y="339300"/>
                  <a:pt x="95050" y="297592"/>
                </a:cubicBezTo>
                <a:lnTo>
                  <a:pt x="23887" y="297592"/>
                </a:lnTo>
                <a:cubicBezTo>
                  <a:pt x="7962" y="259854"/>
                  <a:pt x="0" y="222113"/>
                  <a:pt x="0" y="184370"/>
                </a:cubicBezTo>
                <a:cubicBezTo>
                  <a:pt x="0" y="141666"/>
                  <a:pt x="8792" y="101608"/>
                  <a:pt x="26375" y="64197"/>
                </a:cubicBezTo>
                <a:lnTo>
                  <a:pt x="132871" y="64197"/>
                </a:lnTo>
                <a:cubicBezTo>
                  <a:pt x="181972" y="39646"/>
                  <a:pt x="238040" y="18247"/>
                  <a:pt x="301075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41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2E4020-109A-40CD-A106-B5EAC5736425}"/>
              </a:ext>
            </a:extLst>
          </p:cNvPr>
          <p:cNvSpPr txBox="1"/>
          <p:nvPr/>
        </p:nvSpPr>
        <p:spPr>
          <a:xfrm>
            <a:off x="227149" y="-140867"/>
            <a:ext cx="3218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words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7704CB-259E-464A-B844-82E4EE529746}"/>
              </a:ext>
            </a:extLst>
          </p:cNvPr>
          <p:cNvSpPr txBox="1"/>
          <p:nvPr/>
        </p:nvSpPr>
        <p:spPr>
          <a:xfrm>
            <a:off x="1022220" y="3350891"/>
            <a:ext cx="3218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Healthiest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EEB4CE-572A-4896-9C3C-6F7351D35065}"/>
              </a:ext>
            </a:extLst>
          </p:cNvPr>
          <p:cNvSpPr txBox="1"/>
          <p:nvPr/>
        </p:nvSpPr>
        <p:spPr>
          <a:xfrm>
            <a:off x="1022220" y="990383"/>
            <a:ext cx="3218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pyramid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D34E384-1E3E-44B7-9E32-D07B871971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053" y="287064"/>
            <a:ext cx="2742877" cy="22122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BCFBE55-D20B-483F-9708-0A76354D3B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091" y="2799583"/>
            <a:ext cx="3334800" cy="227923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9C69BF8-F4DF-42E7-868A-6D18CEDC7C09}"/>
              </a:ext>
            </a:extLst>
          </p:cNvPr>
          <p:cNvSpPr txBox="1"/>
          <p:nvPr/>
        </p:nvSpPr>
        <p:spPr>
          <a:xfrm>
            <a:off x="6974557" y="701526"/>
            <a:ext cx="4990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ancient tombs.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0BC184-CA6D-44B7-BEDA-3C104BA58FA3}"/>
              </a:ext>
            </a:extLst>
          </p:cNvPr>
          <p:cNvSpPr txBox="1"/>
          <p:nvPr/>
        </p:nvSpPr>
        <p:spPr>
          <a:xfrm>
            <a:off x="7269025" y="3269388"/>
            <a:ext cx="3218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health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17D991-6FFB-42E1-BF86-8DE5BDBE7C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704" y="4706302"/>
            <a:ext cx="4837573" cy="23561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4171726-019F-409D-B675-FC70846ABF42}"/>
              </a:ext>
            </a:extLst>
          </p:cNvPr>
          <p:cNvSpPr txBox="1"/>
          <p:nvPr/>
        </p:nvSpPr>
        <p:spPr>
          <a:xfrm>
            <a:off x="1022220" y="5468897"/>
            <a:ext cx="3218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Grains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655533-B636-4D7E-9FE7-CDA268C1E9AA}"/>
              </a:ext>
            </a:extLst>
          </p:cNvPr>
          <p:cNvSpPr txBox="1"/>
          <p:nvPr/>
        </p:nvSpPr>
        <p:spPr>
          <a:xfrm>
            <a:off x="8374249" y="5468897"/>
            <a:ext cx="2190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Seed</a:t>
            </a:r>
          </a:p>
        </p:txBody>
      </p:sp>
    </p:spTree>
    <p:extLst>
      <p:ext uri="{BB962C8B-B14F-4D97-AF65-F5344CB8AC3E}">
        <p14:creationId xmlns:p14="http://schemas.microsoft.com/office/powerpoint/2010/main" val="344807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8" grpId="0"/>
      <p:bldP spid="1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F6DA07-7C54-4C25-814C-1AEDF35F58BC}"/>
              </a:ext>
            </a:extLst>
          </p:cNvPr>
          <p:cNvSpPr txBox="1"/>
          <p:nvPr/>
        </p:nvSpPr>
        <p:spPr>
          <a:xfrm>
            <a:off x="707754" y="738663"/>
            <a:ext cx="3218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Vitamin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94082E-F2A1-4692-9404-167D233258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861" y="172542"/>
            <a:ext cx="2246611" cy="19104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4DC4F0F-CA71-4A84-9DF1-82AEDE03F33A}"/>
              </a:ext>
            </a:extLst>
          </p:cNvPr>
          <p:cNvSpPr txBox="1"/>
          <p:nvPr/>
        </p:nvSpPr>
        <p:spPr>
          <a:xfrm>
            <a:off x="7619357" y="0"/>
            <a:ext cx="32184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group of organic compounds</a:t>
            </a:r>
          </a:p>
        </p:txBody>
      </p:sp>
      <p:pic>
        <p:nvPicPr>
          <p:cNvPr id="7170" name="Picture 2" descr="Image result for group work picture">
            <a:extLst>
              <a:ext uri="{FF2B5EF4-FFF2-40B4-BE49-F238E27FC236}">
                <a16:creationId xmlns:a16="http://schemas.microsoft.com/office/drawing/2014/main" id="{B27BB461-A214-49C2-9062-F4603DD46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040" y="2308324"/>
            <a:ext cx="2412255" cy="181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3DCC80A-DAE8-4D20-BCD9-5BB3FE62F251}"/>
              </a:ext>
            </a:extLst>
          </p:cNvPr>
          <p:cNvSpPr txBox="1"/>
          <p:nvPr/>
        </p:nvSpPr>
        <p:spPr>
          <a:xfrm>
            <a:off x="1022887" y="2598003"/>
            <a:ext cx="3218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3DBFC4-F316-49B9-A586-CA5E77E9F932}"/>
              </a:ext>
            </a:extLst>
          </p:cNvPr>
          <p:cNvSpPr txBox="1"/>
          <p:nvPr/>
        </p:nvSpPr>
        <p:spPr>
          <a:xfrm>
            <a:off x="7683933" y="2798229"/>
            <a:ext cx="2412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D89BF9E-25BC-4D5B-B9A0-AB58CFA995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071" y="4569832"/>
            <a:ext cx="2058370" cy="195879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9226FA6-6F46-465F-B94B-221BD887B883}"/>
              </a:ext>
            </a:extLst>
          </p:cNvPr>
          <p:cNvSpPr txBox="1"/>
          <p:nvPr/>
        </p:nvSpPr>
        <p:spPr>
          <a:xfrm>
            <a:off x="1022887" y="5288340"/>
            <a:ext cx="3218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Bottom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EE457A-465B-4476-A1BF-3597F68CE78C}"/>
              </a:ext>
            </a:extLst>
          </p:cNvPr>
          <p:cNvSpPr txBox="1"/>
          <p:nvPr/>
        </p:nvSpPr>
        <p:spPr>
          <a:xfrm>
            <a:off x="7683933" y="5133732"/>
            <a:ext cx="3218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</a:t>
            </a:r>
          </a:p>
        </p:txBody>
      </p:sp>
    </p:spTree>
    <p:extLst>
      <p:ext uri="{BB962C8B-B14F-4D97-AF65-F5344CB8AC3E}">
        <p14:creationId xmlns:p14="http://schemas.microsoft.com/office/powerpoint/2010/main" val="285770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39912D-1AE4-4D27-A6DB-D25965574FB9}"/>
              </a:ext>
            </a:extLst>
          </p:cNvPr>
          <p:cNvSpPr txBox="1"/>
          <p:nvPr/>
        </p:nvSpPr>
        <p:spPr>
          <a:xfrm>
            <a:off x="3409626" y="1217015"/>
            <a:ext cx="4850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Teachers reading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610AC9-9406-408C-A04B-64DADB745345}"/>
              </a:ext>
            </a:extLst>
          </p:cNvPr>
          <p:cNvSpPr txBox="1"/>
          <p:nvPr/>
        </p:nvSpPr>
        <p:spPr>
          <a:xfrm>
            <a:off x="7341030" y="193356"/>
            <a:ext cx="4850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at page-26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858D36-8F1E-418F-B261-CD6D0FE55A0A}"/>
              </a:ext>
            </a:extLst>
          </p:cNvPr>
          <p:cNvSpPr txBox="1"/>
          <p:nvPr/>
        </p:nvSpPr>
        <p:spPr>
          <a:xfrm>
            <a:off x="3409626" y="4809988"/>
            <a:ext cx="4850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reading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6DF66D-8D7E-45EC-81C3-E3F24315970C}"/>
              </a:ext>
            </a:extLst>
          </p:cNvPr>
          <p:cNvSpPr txBox="1"/>
          <p:nvPr/>
        </p:nvSpPr>
        <p:spPr>
          <a:xfrm>
            <a:off x="4622368" y="2479356"/>
            <a:ext cx="24254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than</a:t>
            </a:r>
          </a:p>
        </p:txBody>
      </p:sp>
    </p:spTree>
    <p:extLst>
      <p:ext uri="{BB962C8B-B14F-4D97-AF65-F5344CB8AC3E}">
        <p14:creationId xmlns:p14="http://schemas.microsoft.com/office/powerpoint/2010/main" val="1050347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36D38C-27A5-4F96-8B8F-2705A4203796}"/>
              </a:ext>
            </a:extLst>
          </p:cNvPr>
          <p:cNvSpPr txBox="1"/>
          <p:nvPr/>
        </p:nvSpPr>
        <p:spPr>
          <a:xfrm>
            <a:off x="8299341" y="161723"/>
            <a:ext cx="2564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Groups works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EA84B2-4EE0-4443-B6D7-88F52C06FDAA}"/>
              </a:ext>
            </a:extLst>
          </p:cNvPr>
          <p:cNvSpPr txBox="1"/>
          <p:nvPr/>
        </p:nvSpPr>
        <p:spPr>
          <a:xfrm>
            <a:off x="1472338" y="161723"/>
            <a:ext cx="5106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true or false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5B8938-C628-4495-9728-E465329261EA}"/>
              </a:ext>
            </a:extLst>
          </p:cNvPr>
          <p:cNvSpPr txBox="1"/>
          <p:nvPr/>
        </p:nvSpPr>
        <p:spPr>
          <a:xfrm>
            <a:off x="444286" y="1342243"/>
            <a:ext cx="10890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four levels in the food pyramid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768C7C-68F6-4DEF-8107-D22294BEF7DD}"/>
              </a:ext>
            </a:extLst>
          </p:cNvPr>
          <p:cNvSpPr txBox="1"/>
          <p:nvPr/>
        </p:nvSpPr>
        <p:spPr>
          <a:xfrm>
            <a:off x="454619" y="2173240"/>
            <a:ext cx="61579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Egg helps ours eyes.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FC9154-074E-4852-9297-82E137850BFE}"/>
              </a:ext>
            </a:extLst>
          </p:cNvPr>
          <p:cNvSpPr txBox="1"/>
          <p:nvPr/>
        </p:nvSpPr>
        <p:spPr>
          <a:xfrm>
            <a:off x="440409" y="3151399"/>
            <a:ext cx="9658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Food made of grain give us energy.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F2C1A4-2B3D-46B1-AD2F-33F21FEAD2CD}"/>
              </a:ext>
            </a:extLst>
          </p:cNvPr>
          <p:cNvSpPr txBox="1"/>
          <p:nvPr/>
        </p:nvSpPr>
        <p:spPr>
          <a:xfrm>
            <a:off x="5269423" y="392555"/>
            <a:ext cx="2619214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Group-A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3CFD4A-B74E-4AA9-941B-BBCECF126619}"/>
              </a:ext>
            </a:extLst>
          </p:cNvPr>
          <p:cNvSpPr txBox="1"/>
          <p:nvPr/>
        </p:nvSpPr>
        <p:spPr>
          <a:xfrm>
            <a:off x="10983130" y="1342242"/>
            <a:ext cx="13896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78972F-34E0-46B5-A8F0-DAC360E7B517}"/>
              </a:ext>
            </a:extLst>
          </p:cNvPr>
          <p:cNvSpPr txBox="1"/>
          <p:nvPr/>
        </p:nvSpPr>
        <p:spPr>
          <a:xfrm>
            <a:off x="6271649" y="2110722"/>
            <a:ext cx="17203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880801-D68E-4830-8790-1BA1AEB3D6EB}"/>
              </a:ext>
            </a:extLst>
          </p:cNvPr>
          <p:cNvSpPr txBox="1"/>
          <p:nvPr/>
        </p:nvSpPr>
        <p:spPr>
          <a:xfrm>
            <a:off x="9957660" y="3151399"/>
            <a:ext cx="17203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8721BF-DCA6-4F54-A184-B07E65F255A2}"/>
              </a:ext>
            </a:extLst>
          </p:cNvPr>
          <p:cNvSpPr txBox="1"/>
          <p:nvPr/>
        </p:nvSpPr>
        <p:spPr>
          <a:xfrm>
            <a:off x="6992319" y="4064858"/>
            <a:ext cx="300667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Group-B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49261F-B667-4CA2-9ADE-E5F862D3B13D}"/>
              </a:ext>
            </a:extLst>
          </p:cNvPr>
          <p:cNvSpPr txBox="1"/>
          <p:nvPr/>
        </p:nvSpPr>
        <p:spPr>
          <a:xfrm>
            <a:off x="1166246" y="4314224"/>
            <a:ext cx="5718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the questions answer.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425297-8ABF-4E11-B4C8-F2F6D51CF4A9}"/>
              </a:ext>
            </a:extLst>
          </p:cNvPr>
          <p:cNvSpPr txBox="1"/>
          <p:nvPr/>
        </p:nvSpPr>
        <p:spPr>
          <a:xfrm>
            <a:off x="1361268" y="5001544"/>
            <a:ext cx="62768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1.What is good food?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D9B3B5-A406-4693-9CD6-E04F02A3445D}"/>
              </a:ext>
            </a:extLst>
          </p:cNvPr>
          <p:cNvSpPr txBox="1"/>
          <p:nvPr/>
        </p:nvSpPr>
        <p:spPr>
          <a:xfrm>
            <a:off x="1366435" y="5936532"/>
            <a:ext cx="98104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2.Which food on the top of pyramid?</a:t>
            </a:r>
          </a:p>
        </p:txBody>
      </p:sp>
    </p:spTree>
    <p:extLst>
      <p:ext uri="{BB962C8B-B14F-4D97-AF65-F5344CB8AC3E}">
        <p14:creationId xmlns:p14="http://schemas.microsoft.com/office/powerpoint/2010/main" val="72152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11" grpId="0" animBg="1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458035-476E-499A-95A1-922EAE8FB206}"/>
              </a:ext>
            </a:extLst>
          </p:cNvPr>
          <p:cNvSpPr txBox="1"/>
          <p:nvPr/>
        </p:nvSpPr>
        <p:spPr>
          <a:xfrm>
            <a:off x="8648054" y="205900"/>
            <a:ext cx="3218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Pair works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A7A3AA-7775-4C05-B0EF-87D30F4B24DD}"/>
              </a:ext>
            </a:extLst>
          </p:cNvPr>
          <p:cNvSpPr txBox="1"/>
          <p:nvPr/>
        </p:nvSpPr>
        <p:spPr>
          <a:xfrm>
            <a:off x="1146876" y="110038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Re-arrange the word and sentences.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26476F-5F87-45A9-A148-BDD074096B31}"/>
              </a:ext>
            </a:extLst>
          </p:cNvPr>
          <p:cNvSpPr txBox="1"/>
          <p:nvPr/>
        </p:nvSpPr>
        <p:spPr>
          <a:xfrm>
            <a:off x="1146876" y="1983783"/>
            <a:ext cx="3223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lheathy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08C6E4-13DF-434C-AC88-0A79A108917E}"/>
              </a:ext>
            </a:extLst>
          </p:cNvPr>
          <p:cNvSpPr txBox="1"/>
          <p:nvPr/>
        </p:nvSpPr>
        <p:spPr>
          <a:xfrm>
            <a:off x="1146875" y="2842255"/>
            <a:ext cx="8245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Food/is /good/what/food?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EFE30D-9FA4-4B1A-B463-0BD929961721}"/>
              </a:ext>
            </a:extLst>
          </p:cNvPr>
          <p:cNvSpPr txBox="1"/>
          <p:nvPr/>
        </p:nvSpPr>
        <p:spPr>
          <a:xfrm>
            <a:off x="1146875" y="4271796"/>
            <a:ext cx="5811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have/vitamins/They.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E78E64-6C13-4348-B7EC-2F58BFC241D0}"/>
              </a:ext>
            </a:extLst>
          </p:cNvPr>
          <p:cNvSpPr txBox="1"/>
          <p:nvPr/>
        </p:nvSpPr>
        <p:spPr>
          <a:xfrm>
            <a:off x="4088968" y="1996325"/>
            <a:ext cx="2360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A23ECC-BF2E-4515-8147-4CBF6FA4A34E}"/>
              </a:ext>
            </a:extLst>
          </p:cNvPr>
          <p:cNvSpPr txBox="1"/>
          <p:nvPr/>
        </p:nvSpPr>
        <p:spPr>
          <a:xfrm>
            <a:off x="1638946" y="3450561"/>
            <a:ext cx="5463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good food?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2829E3-6088-4FDF-BD67-BDCD54EF68A5}"/>
              </a:ext>
            </a:extLst>
          </p:cNvPr>
          <p:cNvSpPr txBox="1"/>
          <p:nvPr/>
        </p:nvSpPr>
        <p:spPr>
          <a:xfrm>
            <a:off x="1547247" y="5241662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have vitamins.</a:t>
            </a:r>
          </a:p>
        </p:txBody>
      </p:sp>
    </p:spTree>
    <p:extLst>
      <p:ext uri="{BB962C8B-B14F-4D97-AF65-F5344CB8AC3E}">
        <p14:creationId xmlns:p14="http://schemas.microsoft.com/office/powerpoint/2010/main" val="329357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252</Words>
  <Application>Microsoft Office PowerPoint</Application>
  <PresentationFormat>Widescreen</PresentationFormat>
  <Paragraphs>72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Raihana Haque</dc:creator>
  <cp:lastModifiedBy>Raihana Haque</cp:lastModifiedBy>
  <cp:revision>77</cp:revision>
  <dcterms:created xsi:type="dcterms:W3CDTF">2018-09-11T05:19:27Z</dcterms:created>
  <dcterms:modified xsi:type="dcterms:W3CDTF">2019-10-20T13:59:20Z</dcterms:modified>
</cp:coreProperties>
</file>