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8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9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0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1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2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9" r:id="rId3"/>
    <p:sldMasterId id="2147483701" r:id="rId4"/>
    <p:sldMasterId id="2147483731" r:id="rId5"/>
    <p:sldMasterId id="2147483749" r:id="rId6"/>
    <p:sldMasterId id="2147483778" r:id="rId7"/>
    <p:sldMasterId id="2147483796" r:id="rId8"/>
    <p:sldMasterId id="2147483813" r:id="rId9"/>
    <p:sldMasterId id="2147483831" r:id="rId10"/>
    <p:sldMasterId id="2147483849" r:id="rId11"/>
    <p:sldMasterId id="2147483861" r:id="rId12"/>
    <p:sldMasterId id="2147483879" r:id="rId13"/>
  </p:sldMasterIdLst>
  <p:notesMasterIdLst>
    <p:notesMasterId r:id="rId40"/>
  </p:notesMasterIdLst>
  <p:sldIdLst>
    <p:sldId id="257" r:id="rId14"/>
    <p:sldId id="276" r:id="rId15"/>
    <p:sldId id="258" r:id="rId16"/>
    <p:sldId id="264" r:id="rId17"/>
    <p:sldId id="265" r:id="rId18"/>
    <p:sldId id="266" r:id="rId19"/>
    <p:sldId id="275" r:id="rId20"/>
    <p:sldId id="259" r:id="rId21"/>
    <p:sldId id="261" r:id="rId22"/>
    <p:sldId id="260" r:id="rId23"/>
    <p:sldId id="262" r:id="rId24"/>
    <p:sldId id="277" r:id="rId25"/>
    <p:sldId id="263" r:id="rId26"/>
    <p:sldId id="279" r:id="rId27"/>
    <p:sldId id="267" r:id="rId28"/>
    <p:sldId id="280" r:id="rId29"/>
    <p:sldId id="268" r:id="rId30"/>
    <p:sldId id="269" r:id="rId31"/>
    <p:sldId id="270" r:id="rId32"/>
    <p:sldId id="271" r:id="rId33"/>
    <p:sldId id="272" r:id="rId34"/>
    <p:sldId id="273" r:id="rId35"/>
    <p:sldId id="278" r:id="rId36"/>
    <p:sldId id="274" r:id="rId37"/>
    <p:sldId id="282" r:id="rId38"/>
    <p:sldId id="283" r:id="rId3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C34002-4AB7-41F0-A738-43A0E4831892}" type="doc">
      <dgm:prSet loTypeId="urn:diagrams.loki3.com/TabbedArc+Icon" loCatId="relationship" qsTypeId="urn:microsoft.com/office/officeart/2005/8/quickstyle/simple1" qsCatId="simple" csTypeId="urn:microsoft.com/office/officeart/2005/8/colors/accent1_2" csCatId="accent1" phldr="1"/>
      <dgm:spPr/>
    </dgm:pt>
    <dgm:pt modelId="{7ADD80A6-A1BD-4DF1-B3EB-E5041671D9BB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 উপাদান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D10A7D-5C02-4771-A293-BBACC989C2AE}" type="parTrans" cxnId="{275ABC09-A873-4D69-B2CF-60131B67E982}">
      <dgm:prSet/>
      <dgm:spPr/>
      <dgm:t>
        <a:bodyPr/>
        <a:lstStyle/>
        <a:p>
          <a:endParaRPr lang="en-US"/>
        </a:p>
      </dgm:t>
    </dgm:pt>
    <dgm:pt modelId="{2DDDEC8A-D661-491D-8A01-864054FCEF0E}" type="sibTrans" cxnId="{275ABC09-A873-4D69-B2CF-60131B67E982}">
      <dgm:prSet/>
      <dgm:spPr/>
      <dgm:t>
        <a:bodyPr/>
        <a:lstStyle/>
        <a:p>
          <a:endParaRPr lang="en-US"/>
        </a:p>
      </dgm:t>
    </dgm:pt>
    <dgm:pt modelId="{BC8CD205-4CBB-4F6D-A96E-CEB5CF945ED7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পরিবেশের উপাদান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126430-D85F-4E4A-A626-690C664560B3}" type="parTrans" cxnId="{F82AE981-0DE9-4E70-8567-FA750BB78B64}">
      <dgm:prSet/>
      <dgm:spPr/>
      <dgm:t>
        <a:bodyPr/>
        <a:lstStyle/>
        <a:p>
          <a:endParaRPr lang="en-US"/>
        </a:p>
      </dgm:t>
    </dgm:pt>
    <dgm:pt modelId="{787FF191-5113-46BA-B59D-C17525DFD17F}" type="sibTrans" cxnId="{F82AE981-0DE9-4E70-8567-FA750BB78B64}">
      <dgm:prSet/>
      <dgm:spPr/>
      <dgm:t>
        <a:bodyPr/>
        <a:lstStyle/>
        <a:p>
          <a:endParaRPr lang="en-US"/>
        </a:p>
      </dgm:t>
    </dgm:pt>
    <dgm:pt modelId="{F3E12A98-25A8-4375-B1F6-FD126429CA94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জড় উপাদান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F6C2F7-D6E8-42E1-8DD6-7978DC2443C3}" type="parTrans" cxnId="{13FADFC6-0E4B-407D-ADE1-32876B2892B9}">
      <dgm:prSet/>
      <dgm:spPr/>
      <dgm:t>
        <a:bodyPr/>
        <a:lstStyle/>
        <a:p>
          <a:endParaRPr lang="en-US"/>
        </a:p>
      </dgm:t>
    </dgm:pt>
    <dgm:pt modelId="{0E7791C3-7D2B-4FCA-B582-8BE8057340E2}" type="sibTrans" cxnId="{13FADFC6-0E4B-407D-ADE1-32876B2892B9}">
      <dgm:prSet/>
      <dgm:spPr/>
      <dgm:t>
        <a:bodyPr/>
        <a:lstStyle/>
        <a:p>
          <a:endParaRPr lang="en-US"/>
        </a:p>
      </dgm:t>
    </dgm:pt>
    <dgm:pt modelId="{D541AAC5-9D66-4753-9EF7-0EA00F34570A}" type="pres">
      <dgm:prSet presAssocID="{98C34002-4AB7-41F0-A738-43A0E4831892}" presName="Name0" presStyleCnt="0">
        <dgm:presLayoutVars>
          <dgm:dir/>
          <dgm:resizeHandles val="exact"/>
        </dgm:presLayoutVars>
      </dgm:prSet>
      <dgm:spPr/>
    </dgm:pt>
    <dgm:pt modelId="{4E4185E6-7B65-4A34-B72C-18C96BCBF52C}" type="pres">
      <dgm:prSet presAssocID="{7ADD80A6-A1BD-4DF1-B3EB-E5041671D9BB}" presName="twoplus" presStyleLbl="node1" presStyleIdx="0" presStyleCnt="3" custRadScaleRad="87706" custRadScaleInc="-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158709-55FE-4166-AA95-F0BC454E0DC1}" type="pres">
      <dgm:prSet presAssocID="{BC8CD205-4CBB-4F6D-A96E-CEB5CF945ED7}" presName="twoplus" presStyleLbl="node1" presStyleIdx="1" presStyleCnt="3" custFlipHor="1" custScaleX="131043" custScaleY="121611" custRadScaleRad="131795" custRadScaleInc="-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C7E1E-E1C2-4D02-98C9-07FDF9FAF4AA}" type="pres">
      <dgm:prSet presAssocID="{F3E12A98-25A8-4375-B1F6-FD126429CA94}" presName="twoplus" presStyleLbl="node1" presStyleIdx="2" presStyleCnt="3" custRadScaleRad="84621" custRadScaleInc="-4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5ABC09-A873-4D69-B2CF-60131B67E982}" srcId="{98C34002-4AB7-41F0-A738-43A0E4831892}" destId="{7ADD80A6-A1BD-4DF1-B3EB-E5041671D9BB}" srcOrd="0" destOrd="0" parTransId="{0FD10A7D-5C02-4771-A293-BBACC989C2AE}" sibTransId="{2DDDEC8A-D661-491D-8A01-864054FCEF0E}"/>
    <dgm:cxn modelId="{F82AE981-0DE9-4E70-8567-FA750BB78B64}" srcId="{98C34002-4AB7-41F0-A738-43A0E4831892}" destId="{BC8CD205-4CBB-4F6D-A96E-CEB5CF945ED7}" srcOrd="1" destOrd="0" parTransId="{55126430-D85F-4E4A-A626-690C664560B3}" sibTransId="{787FF191-5113-46BA-B59D-C17525DFD17F}"/>
    <dgm:cxn modelId="{F1FEA09E-393F-4595-9106-9F22E2EC98CC}" type="presOf" srcId="{F3E12A98-25A8-4375-B1F6-FD126429CA94}" destId="{B61C7E1E-E1C2-4D02-98C9-07FDF9FAF4AA}" srcOrd="0" destOrd="0" presId="urn:diagrams.loki3.com/TabbedArc+Icon"/>
    <dgm:cxn modelId="{45B397B6-BD3E-49AC-A05F-F618364A253B}" type="presOf" srcId="{98C34002-4AB7-41F0-A738-43A0E4831892}" destId="{D541AAC5-9D66-4753-9EF7-0EA00F34570A}" srcOrd="0" destOrd="0" presId="urn:diagrams.loki3.com/TabbedArc+Icon"/>
    <dgm:cxn modelId="{C63FA7AD-5948-430F-90E2-4F5BF780701C}" type="presOf" srcId="{BC8CD205-4CBB-4F6D-A96E-CEB5CF945ED7}" destId="{32158709-55FE-4166-AA95-F0BC454E0DC1}" srcOrd="0" destOrd="0" presId="urn:diagrams.loki3.com/TabbedArc+Icon"/>
    <dgm:cxn modelId="{2D9FBB9A-AD70-4F32-AB8E-72F33F5EE334}" type="presOf" srcId="{7ADD80A6-A1BD-4DF1-B3EB-E5041671D9BB}" destId="{4E4185E6-7B65-4A34-B72C-18C96BCBF52C}" srcOrd="0" destOrd="0" presId="urn:diagrams.loki3.com/TabbedArc+Icon"/>
    <dgm:cxn modelId="{13FADFC6-0E4B-407D-ADE1-32876B2892B9}" srcId="{98C34002-4AB7-41F0-A738-43A0E4831892}" destId="{F3E12A98-25A8-4375-B1F6-FD126429CA94}" srcOrd="2" destOrd="0" parTransId="{E7F6C2F7-D6E8-42E1-8DD6-7978DC2443C3}" sibTransId="{0E7791C3-7D2B-4FCA-B582-8BE8057340E2}"/>
    <dgm:cxn modelId="{B47B5B0D-9559-4E90-959D-B063B9D4871F}" type="presParOf" srcId="{D541AAC5-9D66-4753-9EF7-0EA00F34570A}" destId="{4E4185E6-7B65-4A34-B72C-18C96BCBF52C}" srcOrd="0" destOrd="0" presId="urn:diagrams.loki3.com/TabbedArc+Icon"/>
    <dgm:cxn modelId="{05913CC1-7CF1-4D35-BF26-22CF8570098E}" type="presParOf" srcId="{D541AAC5-9D66-4753-9EF7-0EA00F34570A}" destId="{32158709-55FE-4166-AA95-F0BC454E0DC1}" srcOrd="1" destOrd="0" presId="urn:diagrams.loki3.com/TabbedArc+Icon"/>
    <dgm:cxn modelId="{EFFC5A01-B9F8-40A8-ABE7-FA31EE579A1E}" type="presParOf" srcId="{D541AAC5-9D66-4753-9EF7-0EA00F34570A}" destId="{B61C7E1E-E1C2-4D02-98C9-07FDF9FAF4AA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185E6-7B65-4A34-B72C-18C96BCBF52C}">
      <dsp:nvSpPr>
        <dsp:cNvPr id="0" name=""/>
        <dsp:cNvSpPr/>
      </dsp:nvSpPr>
      <dsp:spPr>
        <a:xfrm rot="19200000">
          <a:off x="299476" y="2945269"/>
          <a:ext cx="2175578" cy="1414125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25400" rIns="762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 উপাদান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0694" y="3006226"/>
        <a:ext cx="2037514" cy="1345093"/>
      </dsp:txXfrm>
    </dsp:sp>
    <dsp:sp modelId="{32158709-55FE-4166-AA95-F0BC454E0DC1}">
      <dsp:nvSpPr>
        <dsp:cNvPr id="0" name=""/>
        <dsp:cNvSpPr/>
      </dsp:nvSpPr>
      <dsp:spPr>
        <a:xfrm flipH="1">
          <a:off x="2105201" y="312094"/>
          <a:ext cx="2850943" cy="1719732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30480" rIns="9144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পরিবেশের উপাদান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89151" y="396044"/>
        <a:ext cx="2683043" cy="1635782"/>
      </dsp:txXfrm>
    </dsp:sp>
    <dsp:sp modelId="{B61C7E1E-E1C2-4D02-98C9-07FDF9FAF4AA}">
      <dsp:nvSpPr>
        <dsp:cNvPr id="0" name=""/>
        <dsp:cNvSpPr/>
      </dsp:nvSpPr>
      <dsp:spPr>
        <a:xfrm rot="2400000">
          <a:off x="4528772" y="3013837"/>
          <a:ext cx="2175578" cy="1414125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25400" rIns="762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জড় উপাদান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75618" y="3074794"/>
        <a:ext cx="2037514" cy="1345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37677-C5B3-4D19-983A-B66B53439D8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68B41-24F9-4AEC-9DAD-A8859D87E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91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17966-E404-4D99-803E-D8FE7EF9EF74}" type="datetimeFigureOut">
              <a:rPr lang="en-US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68C83-2CB8-46F6-9905-EA9D9B14F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84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2E592-E9B6-4FAA-A887-2609F255CAC3}" type="datetimeFigureOut">
              <a:rPr lang="en-US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93459-1121-45B2-AECB-6BCCEFF88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8583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17966-E404-4D99-803E-D8FE7EF9EF74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55C68C83-2CB8-46F6-9905-EA9D9B14FC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184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1F057E-8D90-4DE2-9407-72AFF331B3CA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AAFB8-F1A7-413B-9FC2-DFF6FB0CB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380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EDCF61-93D2-497B-850C-C0C2641766C4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BEBED237-9534-49E9-9905-737F1B2B05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630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0818C-6CD5-4FE8-AFAE-01ED1FE8917F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192322EC-CA00-409E-8546-012C4652DD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694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F74516-DE9F-43F6-AB66-40365487957B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C0631CE4-3D7F-4BFE-9DF0-411A32A8CF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045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95F0E-7FCA-457D-9EB5-C057096C150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010CC-25C5-4AC8-8C8D-BEB956DCB6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485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AAAAEE-0FF8-40BD-9A79-71C5DC9B6102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D236E-6BEB-427A-8743-85999155D3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668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10958B-A24E-4D3B-95EF-1E21A64315E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828BB-E2CE-472C-BA56-7DB906B25D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038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24ED8B-3B70-4D6C-B1B3-A480B756CAC4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037CCC9A-8D5B-4BAB-8B21-7C71D780B0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51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9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071E3-DFA0-4A84-8C29-3DC776787732}" type="datetimeFigureOut">
              <a:rPr lang="en-US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DEDA1-3C52-4E9C-A93C-41DB1367F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776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451192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3456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79219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9459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52E592-E9B6-4FAA-A887-2609F255CAC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93459-1121-45B2-AECB-6BCCEFF881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4987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D071E3-DFA0-4A84-8C29-3DC776787732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DEDA1-3C52-4E9C-A93C-41DB1367F2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880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>
              <a:defRPr/>
            </a:pPr>
            <a:fld id="{A1117966-E404-4D99-803E-D8FE7EF9EF74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>
              <a:defRPr/>
            </a:pPr>
            <a:fld id="{55C68C83-2CB8-46F6-9905-EA9D9B14FC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8595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1F057E-8D90-4DE2-9407-72AFF331B3CA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AAFB8-F1A7-413B-9FC2-DFF6FB0CB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073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EDCF61-93D2-497B-850C-C0C2641766C4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ED237-9534-49E9-9905-737F1B2B05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81265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0818C-6CD5-4FE8-AFAE-01ED1FE8917F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322EC-CA00-409E-8546-012C4652DD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50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17966-E404-4D99-803E-D8FE7EF9EF74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68C83-2CB8-46F6-9905-EA9D9B14FC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3859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F74516-DE9F-43F6-AB66-40365487957B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31CE4-3D7F-4BFE-9DF0-411A32A8CF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44979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95F0E-7FCA-457D-9EB5-C057096C150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010CC-25C5-4AC8-8C8D-BEB956DCB6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7705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AAAAEE-0FF8-40BD-9A79-71C5DC9B6102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D236E-6BEB-427A-8743-85999155D3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79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10958B-A24E-4D3B-95EF-1E21A64315E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828BB-E2CE-472C-BA56-7DB906B25D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07565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24ED8B-3B70-4D6C-B1B3-A480B756CAC4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CCC9A-8D5B-4BAB-8B21-7C71D780B0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1774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434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6041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5739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588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505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1F057E-8D90-4DE2-9407-72AFF331B3CA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AAFB8-F1A7-413B-9FC2-DFF6FB0CB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3685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28381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52E592-E9B6-4FAA-A887-2609F255CAC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93459-1121-45B2-AECB-6BCCEFF881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76376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D071E3-DFA0-4A84-8C29-3DC776787732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DEDA1-3C52-4E9C-A93C-41DB1367F2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29103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>
              <a:defRPr/>
            </a:pPr>
            <a:fld id="{A1117966-E404-4D99-803E-D8FE7EF9EF74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>
              <a:defRPr/>
            </a:pPr>
            <a:fld id="{55C68C83-2CB8-46F6-9905-EA9D9B14FC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76552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1F057E-8D90-4DE2-9407-72AFF331B3CA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AAFB8-F1A7-413B-9FC2-DFF6FB0CB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8504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EDCF61-93D2-497B-850C-C0C2641766C4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ED237-9534-49E9-9905-737F1B2B05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49464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0818C-6CD5-4FE8-AFAE-01ED1FE8917F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322EC-CA00-409E-8546-012C4652DD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320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F74516-DE9F-43F6-AB66-40365487957B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31CE4-3D7F-4BFE-9DF0-411A32A8CF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93656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95F0E-7FCA-457D-9EB5-C057096C150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010CC-25C5-4AC8-8C8D-BEB956DCB6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48193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AAAAEE-0FF8-40BD-9A79-71C5DC9B6102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D236E-6BEB-427A-8743-85999155D3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31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EDCF61-93D2-497B-850C-C0C2641766C4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ED237-9534-49E9-9905-737F1B2B05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974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10958B-A24E-4D3B-95EF-1E21A64315E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828BB-E2CE-472C-BA56-7DB906B25D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8914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24ED8B-3B70-4D6C-B1B3-A480B756CAC4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CCC9A-8D5B-4BAB-8B21-7C71D780B0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6891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0532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80555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07657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4191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1787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20822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52E592-E9B6-4FAA-A887-2609F255CAC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93459-1121-45B2-AECB-6BCCEFF881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7241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D071E3-DFA0-4A84-8C29-3DC776787732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DEDA1-3C52-4E9C-A93C-41DB1367F2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361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0818C-6CD5-4FE8-AFAE-01ED1FE8917F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322EC-CA00-409E-8546-012C4652DD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8565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17966-E404-4D99-803E-D8FE7EF9EF74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pPr>
              <a:defRPr/>
            </a:pPr>
            <a:fld id="{55C68C83-2CB8-46F6-9905-EA9D9B14FC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47640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1F057E-8D90-4DE2-9407-72AFF331B3CA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AAFB8-F1A7-413B-9FC2-DFF6FB0CB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83672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EDCF61-93D2-497B-850C-C0C2641766C4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ED237-9534-49E9-9905-737F1B2B05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33217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0818C-6CD5-4FE8-AFAE-01ED1FE8917F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322EC-CA00-409E-8546-012C4652DD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37593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F74516-DE9F-43F6-AB66-40365487957B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31CE4-3D7F-4BFE-9DF0-411A32A8CF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17973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95F0E-7FCA-457D-9EB5-C057096C150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010CC-25C5-4AC8-8C8D-BEB956DCB6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24598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AAAAEE-0FF8-40BD-9A79-71C5DC9B6102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D236E-6BEB-427A-8743-85999155D3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0059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10958B-A24E-4D3B-95EF-1E21A64315E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828BB-E2CE-472C-BA56-7DB906B25D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9424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E24ED8B-3B70-4D6C-B1B3-A480B756CAC4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CCC9A-8D5B-4BAB-8B21-7C71D780B0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73125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52E592-E9B6-4FAA-A887-2609F255CAC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93459-1121-45B2-AECB-6BCCEFF881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141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F74516-DE9F-43F6-AB66-40365487957B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31CE4-3D7F-4BFE-9DF0-411A32A8CF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1351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D071E3-DFA0-4A84-8C29-3DC776787732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DEDA1-3C52-4E9C-A93C-41DB1367F2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14277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17966-E404-4D99-803E-D8FE7EF9EF74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68C83-2CB8-46F6-9905-EA9D9B14FC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0557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8980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EDCF61-93D2-497B-850C-C0C2641766C4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ED237-9534-49E9-9905-737F1B2B05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1450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0931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8613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95F0E-7FCA-457D-9EB5-C057096C150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010CC-25C5-4AC8-8C8D-BEB956DCB6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1153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AAAAEE-0FF8-40BD-9A79-71C5DC9B6102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D236E-6BEB-427A-8743-85999155D3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8748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5947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24ED8B-3B70-4D6C-B1B3-A480B756CAC4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CCC9A-8D5B-4BAB-8B21-7C71D780B0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48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95F0E-7FCA-457D-9EB5-C057096C150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010CC-25C5-4AC8-8C8D-BEB956DCB6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8329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5306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5301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692028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2975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6929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69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2706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0562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17966-E404-4D99-803E-D8FE7EF9EF74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68C83-2CB8-46F6-9905-EA9D9B14FC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95266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1F057E-8D90-4DE2-9407-72AFF331B3CA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AAFB8-F1A7-413B-9FC2-DFF6FB0CB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95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AAAAEE-0FF8-40BD-9A79-71C5DC9B6102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D236E-6BEB-427A-8743-85999155D3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652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EDCF61-93D2-497B-850C-C0C2641766C4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ED237-9534-49E9-9905-737F1B2B05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7020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0818C-6CD5-4FE8-AFAE-01ED1FE8917F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322EC-CA00-409E-8546-012C4652DD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9043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F74516-DE9F-43F6-AB66-40365487957B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31CE4-3D7F-4BFE-9DF0-411A32A8CF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3394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95F0E-7FCA-457D-9EB5-C057096C150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010CC-25C5-4AC8-8C8D-BEB956DCB6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6246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AAAAEE-0FF8-40BD-9A79-71C5DC9B6102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D236E-6BEB-427A-8743-85999155D3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9830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10958B-A24E-4D3B-95EF-1E21A64315E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828BB-E2CE-472C-BA56-7DB906B25D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1253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24ED8B-3B70-4D6C-B1B3-A480B756CAC4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CCC9A-8D5B-4BAB-8B21-7C71D780B0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4126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9340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3978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0386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10958B-A24E-4D3B-95EF-1E21A64315E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828BB-E2CE-472C-BA56-7DB906B25D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4150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1787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779061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2419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52E592-E9B6-4FAA-A887-2609F255CAC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93459-1121-45B2-AECB-6BCCEFF881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0391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D071E3-DFA0-4A84-8C29-3DC776787732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DEDA1-3C52-4E9C-A93C-41DB1367F2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5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F057E-8D90-4DE2-9407-72AFF331B3CA}" type="datetimeFigureOut">
              <a:rPr lang="en-US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AFB8-F1A7-413B-9FC2-DFF6FB0CB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24ED8B-3B70-4D6C-B1B3-A480B756CAC4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CCC9A-8D5B-4BAB-8B21-7C71D780B0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23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74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3137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48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1623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12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52E592-E9B6-4FAA-A887-2609F255CAC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93459-1121-45B2-AECB-6BCCEFF881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748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D071E3-DFA0-4A84-8C29-3DC776787732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DEDA1-3C52-4E9C-A93C-41DB1367F2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87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17966-E404-4D99-803E-D8FE7EF9EF74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pPr>
              <a:defRPr/>
            </a:pPr>
            <a:fld id="{55C68C83-2CB8-46F6-9905-EA9D9B14FC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800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1F057E-8D90-4DE2-9407-72AFF331B3CA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AAFB8-F1A7-413B-9FC2-DFF6FB0CB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81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DCF61-93D2-497B-850C-C0C2641766C4}" type="datetimeFigureOut">
              <a:rPr lang="en-US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ED237-9534-49E9-9905-737F1B2B0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049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EDCF61-93D2-497B-850C-C0C2641766C4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ED237-9534-49E9-9905-737F1B2B05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739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0818C-6CD5-4FE8-AFAE-01ED1FE8917F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322EC-CA00-409E-8546-012C4652DD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7497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F74516-DE9F-43F6-AB66-40365487957B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31CE4-3D7F-4BFE-9DF0-411A32A8CF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271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95F0E-7FCA-457D-9EB5-C057096C150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010CC-25C5-4AC8-8C8D-BEB956DCB6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727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AAAAEE-0FF8-40BD-9A79-71C5DC9B6102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D236E-6BEB-427A-8743-85999155D3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500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10958B-A24E-4D3B-95EF-1E21A64315E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828BB-E2CE-472C-BA56-7DB906B25D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2084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E24ED8B-3B70-4D6C-B1B3-A480B756CAC4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CCC9A-8D5B-4BAB-8B21-7C71D780B0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6188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52E592-E9B6-4FAA-A887-2609F255CAC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93459-1121-45B2-AECB-6BCCEFF881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351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D071E3-DFA0-4A84-8C29-3DC776787732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DEDA1-3C52-4E9C-A93C-41DB1367F2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658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17966-E404-4D99-803E-D8FE7EF9EF74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68C83-2CB8-46F6-9905-EA9D9B14FC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22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0818C-6CD5-4FE8-AFAE-01ED1FE8917F}" type="datetimeFigureOut">
              <a:rPr lang="en-US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322EC-CA00-409E-8546-012C4652D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359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1F057E-8D90-4DE2-9407-72AFF331B3CA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AAFB8-F1A7-413B-9FC2-DFF6FB0CB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404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EDCF61-93D2-497B-850C-C0C2641766C4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ED237-9534-49E9-9905-737F1B2B05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6299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0818C-6CD5-4FE8-AFAE-01ED1FE8917F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322EC-CA00-409E-8546-012C4652DD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259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F74516-DE9F-43F6-AB66-40365487957B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31CE4-3D7F-4BFE-9DF0-411A32A8CF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515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95F0E-7FCA-457D-9EB5-C057096C150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010CC-25C5-4AC8-8C8D-BEB956DCB6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862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AAAAEE-0FF8-40BD-9A79-71C5DC9B6102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D236E-6BEB-427A-8743-85999155D3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392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F10958B-A24E-4D3B-95EF-1E21A64315E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E6828BB-E2CE-472C-BA56-7DB906B25D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756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24ED8B-3B70-4D6C-B1B3-A480B756CAC4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CCC9A-8D5B-4BAB-8B21-7C71D780B0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229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52E592-E9B6-4FAA-A887-2609F255CAC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93459-1121-45B2-AECB-6BCCEFF881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688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D071E3-DFA0-4A84-8C29-3DC776787732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DEDA1-3C52-4E9C-A93C-41DB1367F2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3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74516-DE9F-43F6-AB66-40365487957B}" type="datetimeFigureOut">
              <a:rPr lang="en-US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31CE4-3D7F-4BFE-9DF0-411A32A8C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1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17966-E404-4D99-803E-D8FE7EF9EF74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68C83-2CB8-46F6-9905-EA9D9B14FC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719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681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EDCF61-93D2-497B-850C-C0C2641766C4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ED237-9534-49E9-9905-737F1B2B05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789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493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787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95F0E-7FCA-457D-9EB5-C057096C150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010CC-25C5-4AC8-8C8D-BEB956DCB6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871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AAAAEE-0FF8-40BD-9A79-71C5DC9B6102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D236E-6BEB-427A-8743-85999155D3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198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839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24ED8B-3B70-4D6C-B1B3-A480B756CAC4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CCC9A-8D5B-4BAB-8B21-7C71D780B0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52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3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95F0E-7FCA-457D-9EB5-C057096C1503}" type="datetimeFigureOut">
              <a:rPr lang="en-US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010CC-25C5-4AC8-8C8D-BEB956DCB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05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640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46441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91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656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807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350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917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17966-E404-4D99-803E-D8FE7EF9EF74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55C68C83-2CB8-46F6-9905-EA9D9B14FC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496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1F057E-8D90-4DE2-9407-72AFF331B3CA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AAFB8-F1A7-413B-9FC2-DFF6FB0CB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984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EDCF61-93D2-497B-850C-C0C2641766C4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BEBED237-9534-49E9-9905-737F1B2B05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8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AAAEE-0FF8-40BD-9A79-71C5DC9B6102}" type="datetimeFigureOut">
              <a:rPr lang="en-US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236E-6BEB-427A-8743-85999155D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139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0818C-6CD5-4FE8-AFAE-01ED1FE8917F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192322EC-CA00-409E-8546-012C4652DD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857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F74516-DE9F-43F6-AB66-40365487957B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C0631CE4-3D7F-4BFE-9DF0-411A32A8CF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664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95F0E-7FCA-457D-9EB5-C057096C150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010CC-25C5-4AC8-8C8D-BEB956DCB6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192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AAAAEE-0FF8-40BD-9A79-71C5DC9B6102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D236E-6BEB-427A-8743-85999155D3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583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10958B-A24E-4D3B-95EF-1E21A64315E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828BB-E2CE-472C-BA56-7DB906B25D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168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24ED8B-3B70-4D6C-B1B3-A480B756CAC4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037CCC9A-8D5B-4BAB-8B21-7C71D780B0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05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806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03849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104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014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0958B-A24E-4D3B-95EF-1E21A64315E3}" type="datetimeFigureOut">
              <a:rPr lang="en-US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828BB-E2CE-472C-BA56-7DB906B25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135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935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52E592-E9B6-4FAA-A887-2609F255CAC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93459-1121-45B2-AECB-6BCCEFF881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244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D071E3-DFA0-4A84-8C29-3DC776787732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DEDA1-3C52-4E9C-A93C-41DB1367F2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071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pPr>
              <a:defRPr/>
            </a:pPr>
            <a:fld id="{A1117966-E404-4D99-803E-D8FE7EF9EF74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pPr>
              <a:defRPr/>
            </a:pPr>
            <a:fld id="{55C68C83-2CB8-46F6-9905-EA9D9B14FC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002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1F057E-8D90-4DE2-9407-72AFF331B3CA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AAFB8-F1A7-413B-9FC2-DFF6FB0CB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196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EDCF61-93D2-497B-850C-C0C2641766C4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ED237-9534-49E9-9905-737F1B2B05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695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0818C-6CD5-4FE8-AFAE-01ED1FE8917F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322EC-CA00-409E-8546-012C4652DD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138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F74516-DE9F-43F6-AB66-40365487957B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31CE4-3D7F-4BFE-9DF0-411A32A8CF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664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95F0E-7FCA-457D-9EB5-C057096C150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010CC-25C5-4AC8-8C8D-BEB956DCB6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217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AAAAEE-0FF8-40BD-9A79-71C5DC9B6102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D236E-6BEB-427A-8743-85999155D3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21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4ED8B-3B70-4D6C-B1B3-A480B756CAC4}" type="datetimeFigureOut">
              <a:rPr lang="en-US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CCC9A-8D5B-4BAB-8B21-7C71D780B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313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10958B-A24E-4D3B-95EF-1E21A64315E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828BB-E2CE-472C-BA56-7DB906B25D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67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24ED8B-3B70-4D6C-B1B3-A480B756CAC4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CCC9A-8D5B-4BAB-8B21-7C71D780B0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934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747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633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924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9020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624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605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52E592-E9B6-4FAA-A887-2609F255CAC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93459-1121-45B2-AECB-6BCCEFF881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10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D071E3-DFA0-4A84-8C29-3DC776787732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DEDA1-3C52-4E9C-A93C-41DB1367F2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7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2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slideLayout" Target="../slideLayouts/slideLayout173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17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2.xml"/><Relationship Id="rId16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slideLayout" Target="../slideLayouts/slideLayout17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slideLayout" Target="../slideLayouts/slideLayout190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17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79.xml"/><Relationship Id="rId16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slideLayout" Target="../slideLayouts/slideLayout19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5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D6F415-56B5-49A0-9B5D-2FD791C0ADD3}" type="datetimeFigureOut">
              <a:rPr lang="en-US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72EAAD-762B-41F8-8954-72D3B1F18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9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29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9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  <p:sldLayoutId id="214748387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203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4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56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41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6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03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FD6F415-56B5-49A0-9B5D-2FD791C0ADD3}" type="datetimeFigureOut">
              <a:rPr lang="en-US" smtClean="0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872EAAD-762B-41F8-8954-72D3B1F18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2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4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6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4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1" y="59117"/>
            <a:ext cx="10216902" cy="67988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49" y="705394"/>
            <a:ext cx="4028909" cy="52382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72848" y="6230981"/>
            <a:ext cx="287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Professor Carl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Ritter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3828" y="1410789"/>
            <a:ext cx="2939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কার্ল রিটারের মতে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487" y="3905798"/>
            <a:ext cx="5081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বিজ্ঞান।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58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87" y="470263"/>
            <a:ext cx="4720685" cy="58949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94017" y="6335488"/>
            <a:ext cx="3709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Alexander Von Humbolt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4031" y="1854931"/>
            <a:ext cx="4833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আলেকজান্ডার ফন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হামবোল্টের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6913" y="3069773"/>
            <a:ext cx="4545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 হলো প্রকৃতির সঙ্গে সম্পর্কিত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বিজ্ঞান, প্রকৃতিতে যা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কিছু আছে তার বর্ণনা ও আলোচনা এর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9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1189" y="940526"/>
            <a:ext cx="3082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8698" y="2325189"/>
            <a:ext cx="7053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প্রথম Geography শব্দটি কে ব্যবহার করেণ?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6447" y="2952205"/>
            <a:ext cx="637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Geography শব্দটির অর্থ কী?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73383" y="3566160"/>
            <a:ext cx="637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অধ্যাপক কার্ল রিটার ভূগোল সর্ম্পকে কি বলেছেন?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80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9753" y="548638"/>
            <a:ext cx="2560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ভূগোলের শাখা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54426" y="522513"/>
            <a:ext cx="2573383" cy="7078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695406" y="1243461"/>
            <a:ext cx="222068" cy="50696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344783" y="1750428"/>
            <a:ext cx="6799209" cy="26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 flipH="1">
            <a:off x="2207623" y="1802680"/>
            <a:ext cx="241658" cy="40494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8948058" y="1802680"/>
            <a:ext cx="293910" cy="44413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32855" y="2272941"/>
            <a:ext cx="1371601" cy="3396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593673" y="2220689"/>
            <a:ext cx="1554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30042" y="2338255"/>
            <a:ext cx="1136472" cy="4085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543101" y="2338255"/>
            <a:ext cx="1227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ভূগোল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Down Arrow 21"/>
          <p:cNvSpPr/>
          <p:nvPr/>
        </p:nvSpPr>
        <p:spPr>
          <a:xfrm flipH="1">
            <a:off x="2207623" y="2671966"/>
            <a:ext cx="241658" cy="50588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8948057" y="2759840"/>
            <a:ext cx="293911" cy="49281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62147" y="3344092"/>
            <a:ext cx="4885505" cy="19912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01335" y="3357157"/>
            <a:ext cx="47287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ভূগোলের যে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শাখায় ভৌত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ও এর মধ্যে কার্যরত বিভিন্ন প্রক্রিয়া অন্তর্ভূক্ত থাকে তাকে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 বলে। পৃথিবীর ভূমিরুপ, এর গঠন প্রক্রিয়া, বায়ূমন্ডল, বারিমন্ডল, জলবায়ু ইত্যাদি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ভূগোলের আলোচ্য বিষয়।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05299" y="3357163"/>
            <a:ext cx="5107578" cy="19259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518362" y="3353589"/>
            <a:ext cx="5042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বিভিন্ন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পরিবেশে মানুষ কীভাবে বসবাস করছে, কীভাবে জীবনযাত্রা র্নিবাহ করছে ,কেন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 জীবনযাত্রা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র্নিবাহ করছে তার কার্যকারণ অনুসন্ধান মানব ভূগোলের আলেচ্য বিষয়।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15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/>
      <p:bldP spid="22" grpId="0" animBg="1"/>
      <p:bldP spid="23" grpId="0" animBg="1"/>
      <p:bldP spid="24" grpId="0" animBg="1"/>
      <p:bldP spid="25" grpId="0"/>
      <p:bldP spid="28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05" y="640081"/>
            <a:ext cx="4800805" cy="3203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720" y="4127582"/>
            <a:ext cx="4446039" cy="27565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06" y="3865731"/>
            <a:ext cx="4800804" cy="28602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721" y="640081"/>
            <a:ext cx="4446039" cy="34699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2869" y="65307"/>
            <a:ext cx="3282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ভূগোলের কিছু ছবি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18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98126" y="2499357"/>
            <a:ext cx="2952207" cy="17634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04656" y="204651"/>
            <a:ext cx="2952207" cy="169817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737460" y="4885516"/>
            <a:ext cx="2952207" cy="169817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79855" y="3622764"/>
            <a:ext cx="2952207" cy="169817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9739" y="801186"/>
            <a:ext cx="2952207" cy="169817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55731" y="822957"/>
            <a:ext cx="2952207" cy="169817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395065" y="3770813"/>
            <a:ext cx="2952207" cy="169817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24698" y="3043646"/>
            <a:ext cx="231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ভূগোল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03519" y="801185"/>
            <a:ext cx="1606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 ভূগোল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34995" y="1397726"/>
            <a:ext cx="194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 বিদ্যা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30935" y="4393473"/>
            <a:ext cx="173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ভূমিরুপ বিদ্যা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8835" y="5503817"/>
            <a:ext cx="2220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মৃত্তিকা বিদ্যা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32858" y="4219304"/>
            <a:ext cx="1989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  বিদ্যা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4664" y="1384663"/>
            <a:ext cx="1558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 বিদ্যা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67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" grpId="0"/>
      <p:bldP spid="11" grpId="0"/>
      <p:bldP spid="13" grpId="0"/>
      <p:bldP spid="14" grpId="0"/>
      <p:bldP spid="15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0566" y="39185"/>
            <a:ext cx="3304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ভূগোলের কিছূ ছবি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39" y="627017"/>
            <a:ext cx="4275115" cy="30924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89" y="627017"/>
            <a:ext cx="4755398" cy="3092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46" y="3767536"/>
            <a:ext cx="4755398" cy="2976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3" y="3767536"/>
            <a:ext cx="4275114" cy="289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4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67663" y="2655332"/>
            <a:ext cx="2695286" cy="154141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579327" y="5138059"/>
            <a:ext cx="1985554" cy="15762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45575" y="5125000"/>
            <a:ext cx="1985554" cy="15544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050859" y="4898574"/>
            <a:ext cx="1985554" cy="155884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3942" y="3622770"/>
            <a:ext cx="2020389" cy="15414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22954" y="1937652"/>
            <a:ext cx="1989909" cy="15414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37977" y="631369"/>
            <a:ext cx="1985554" cy="15327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67663" y="324381"/>
            <a:ext cx="1985554" cy="15631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840598" y="478961"/>
            <a:ext cx="1985554" cy="14891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139654" y="1367242"/>
            <a:ext cx="1959428" cy="15414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9492351" y="3261361"/>
            <a:ext cx="1985554" cy="15414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800017" y="4942119"/>
            <a:ext cx="2111827" cy="15414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94517" y="3117668"/>
            <a:ext cx="160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ভূগোল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20195" y="914400"/>
            <a:ext cx="157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ভূগোল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75727" y="1092912"/>
            <a:ext cx="1567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ভূগোল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61725" y="1968126"/>
            <a:ext cx="1641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ভূগোল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29804" y="3840480"/>
            <a:ext cx="1534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আঞ্চলিক ভূগোল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04813" y="5525588"/>
            <a:ext cx="1724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ভূগোল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40599" y="5760722"/>
            <a:ext cx="1545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 ব্যবস্থাপনা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28457" y="5695407"/>
            <a:ext cx="1820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সংখ্যাতাত্ত্বিক ভূগোল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25189" y="5460273"/>
            <a:ext cx="1489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 ভূগোল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1156" y="4196749"/>
            <a:ext cx="1136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নগর ভূগোল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84219" y="2495006"/>
            <a:ext cx="1523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 ভূগোল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37977" y="1223542"/>
            <a:ext cx="1985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ভৌগোলিক তথ্য ব্যবস্থা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62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40" y="313509"/>
            <a:ext cx="4089213" cy="29639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00" y="313509"/>
            <a:ext cx="4113713" cy="29639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89" y="3399615"/>
            <a:ext cx="4099638" cy="3157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00" y="3399614"/>
            <a:ext cx="4139839" cy="314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5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3825" y="1554485"/>
            <a:ext cx="6544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ধারণা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1234" y="2847704"/>
            <a:ext cx="85561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দান মিলেমিশে তৈরি হয় পরিবেশ। নদী,নালা,সাগর,মহাসাগর,পাহাড়,পর্বত,বন,জঙ্গল,ঘর,বাড়ি,রাস্তাঘাট,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উদ্ভিদ,প্রাণি,পানি,মাটি ও বায়ু নিয়ে গড়ে ওঠে পরিবেশ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কোনো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জীবের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চারপাশের সকল জীব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জড় উপাদানের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সর্বসমেত প্রভাব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সংঘটিত ঘটনা হলো ঐ জীবের পরিবেশ।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51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30" y="-8443"/>
            <a:ext cx="9155257" cy="68664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59506" y="1546425"/>
            <a:ext cx="2662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239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94" y="613954"/>
            <a:ext cx="4944752" cy="5525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6924" y="1254037"/>
            <a:ext cx="4532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বিজ্ঞানী আর্মসের মতে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39540" y="3357156"/>
            <a:ext cx="512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জীবসম্প্রদায়ের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পারিপার্শ্বিক জৈব ও প্রাকৃতিক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অবস্থাকে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বলে।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1865" y="6257107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Arms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99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5425" y="1882198"/>
            <a:ext cx="81381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সি,সি,পার্ক বলেছেন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স্থান ও কালের কোনো নির্দিষ্ট বিন্দুতে মানুষকে ঘিরে থাকা  সকল অবস্থার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যোগফল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স্থান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কালের পরিবর্তনের সঙ্গে পরিবেশ ও পরিবর্তিত 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41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23567760"/>
              </p:ext>
            </p:extLst>
          </p:nvPr>
        </p:nvGraphicFramePr>
        <p:xfrm>
          <a:off x="2521131" y="613954"/>
          <a:ext cx="7106195" cy="552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973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9017" y="1175658"/>
            <a:ext cx="2076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7337" y="2808514"/>
            <a:ext cx="6074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উপাদানগুলোর মধ্যে পারস্পরিক সর্ম্পক বিশ্লেষন কর।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59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5615" y="901337"/>
            <a:ext cx="3605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 ও পরিবেশ পাঠের গুরুত্ব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090057"/>
            <a:ext cx="77070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 ,পর্বত,নদী,নালা,সাগর,মালভূমি,সমভূমি ও মরুভূমি,এদের গঠনের কারণ ও ভৈশিষ্ট্য।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পুথিবীর জন্মলগ্ন থেকে কীভাবে জীবজগতের উদ্ভব হয়েছে সে বিষয়ে বিজ্ঞানসম্মত ধারনা অর্জন।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বিভিন্ন পরিবেশের উদ্ভিদ ও প্রাণী এবং এদের আচার-আচরণ,খাদ্যাভ্যাস ও জীবনধারার বৈচিত্র।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দুর্যোগ সৃষ্টির কারণ,ক্ষয়ক্ষতি ও নিয়ন্ত্রন,ভূপ্রকৃতির আবস্থান,জলবায়ুর ধরণ ও যোগাযোগ ব্যবস্থার গুরুত্ব অনুযায়ী ভূমি ব্যবস্থাপনা।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উষ্ঞতা বৃদ্ধি, গ্রিনহাউস প্রতিক্রিয়া ও এর প্রভাব।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সম্পদকে কাজে লাগিয়ে মানুষের অর্থনৈতিক সমৃদ্ধি অর্জন।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50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" y="21098"/>
            <a:ext cx="10489475" cy="6732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1007" y="1071157"/>
            <a:ext cx="2599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  <a:p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9587" y="2442752"/>
            <a:ext cx="5995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 ও পরিবেশের উপাদান সমুহের আন্তঃসর্ম্পক বিশ্লেষন কর।</a:t>
            </a:r>
          </a:p>
          <a:p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7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3" y="50856"/>
            <a:ext cx="8662397" cy="6715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5611" y="2939144"/>
            <a:ext cx="4441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54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4140926" y="104501"/>
            <a:ext cx="3344095" cy="1672045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5064386" y="595947"/>
            <a:ext cx="1793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alt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7255" y="1867988"/>
            <a:ext cx="331742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endParaRPr lang="en-US" dirty="0">
              <a:latin typeface="NikoshGrameem" panose="02000000000000000000" pitchFamily="2" charset="0"/>
              <a:cs typeface="NikoshGrameem" panose="02000000000000000000" pitchFamily="2" charset="0"/>
            </a:endParaRPr>
          </a:p>
          <a:p>
            <a:endParaRPr lang="en-US" dirty="0" smtClean="0">
              <a:latin typeface="NikoshGrameem" panose="02000000000000000000" pitchFamily="2" charset="0"/>
              <a:cs typeface="NikoshGrameem" panose="02000000000000000000" pitchFamily="2" charset="0"/>
            </a:endParaRPr>
          </a:p>
          <a:p>
            <a:endParaRPr lang="en-US" dirty="0">
              <a:latin typeface="NikoshGrameem" panose="02000000000000000000" pitchFamily="2" charset="0"/>
              <a:cs typeface="NikoshGrameem" panose="02000000000000000000" pitchFamily="2" charset="0"/>
            </a:endParaRPr>
          </a:p>
          <a:p>
            <a:endParaRPr lang="en-US" dirty="0" smtClean="0">
              <a:latin typeface="NikoshGrameem" panose="02000000000000000000" pitchFamily="2" charset="0"/>
              <a:cs typeface="NikoshGrameem" panose="02000000000000000000" pitchFamily="2" charset="0"/>
            </a:endParaRPr>
          </a:p>
          <a:p>
            <a:endParaRPr lang="en-US" dirty="0">
              <a:latin typeface="NikoshGrameem" panose="02000000000000000000" pitchFamily="2" charset="0"/>
              <a:cs typeface="NikoshGrameem" panose="02000000000000000000" pitchFamily="2" charset="0"/>
            </a:endParaRPr>
          </a:p>
          <a:p>
            <a:endParaRPr lang="en-US" dirty="0" smtClean="0">
              <a:latin typeface="NikoshGrameem" panose="02000000000000000000" pitchFamily="2" charset="0"/>
              <a:cs typeface="NikoshGrameem" panose="02000000000000000000" pitchFamily="2" charset="0"/>
            </a:endParaRPr>
          </a:p>
          <a:p>
            <a:endParaRPr lang="en-US" dirty="0">
              <a:latin typeface="NikoshGrameem" panose="02000000000000000000" pitchFamily="2" charset="0"/>
              <a:cs typeface="NikoshGrameem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নাসিমা সুলতানা রুনা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দুড়াকুটি উচ্চ বিদ্যালয়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সদর,লালমনিরহাট</a:t>
            </a:r>
          </a:p>
          <a:p>
            <a:endParaRPr lang="en-US" dirty="0" smtClean="0">
              <a:latin typeface="NikoshGrameem" panose="02000000000000000000" pitchFamily="2" charset="0"/>
              <a:cs typeface="NikoshGrameem" panose="02000000000000000000" pitchFamily="2" charset="0"/>
            </a:endParaRPr>
          </a:p>
          <a:p>
            <a:endParaRPr lang="en-US" dirty="0">
              <a:latin typeface="NikoshGrameem" panose="02000000000000000000" pitchFamily="2" charset="0"/>
              <a:cs typeface="NikoshGrameem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72" y="2332802"/>
            <a:ext cx="188867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492249" y="1933302"/>
            <a:ext cx="316120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 : ৯ম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বিষয়: ভূগোল ও পরিবেশ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সময়:৫০ মিনিট</a:t>
            </a: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877" y="3709685"/>
            <a:ext cx="1503488" cy="2024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75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0" y="148946"/>
            <a:ext cx="3518462" cy="30303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295" y="3279013"/>
            <a:ext cx="4413557" cy="3519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27" y="148946"/>
            <a:ext cx="4234748" cy="3171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0" y="3305908"/>
            <a:ext cx="3606379" cy="34354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195" y="3457167"/>
            <a:ext cx="4046805" cy="32841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194" y="148946"/>
            <a:ext cx="3938953" cy="326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0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9268" y="1136469"/>
            <a:ext cx="4180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9912422">
            <a:off x="7354402" y="4036423"/>
            <a:ext cx="3971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 ও পরিবেশ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30" y="627018"/>
            <a:ext cx="6476056" cy="582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6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6322" y="692332"/>
            <a:ext cx="2194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9186" y="2026529"/>
            <a:ext cx="6938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ভূগোল ও পরিবেশের ধারনা ব্যাখ্যা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2676" y="2677886"/>
            <a:ext cx="5956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ভূগোলের পরিধি বর্ণনা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8504" y="3396340"/>
            <a:ext cx="760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ভূগোল ও পরিবেশ পাঠের গুরুত্ব ব্যাখ্যা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880" y="4062545"/>
            <a:ext cx="9916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ভূগোল ও পরিবেশের উপাদান সমুহের আন্তঃসম্পর্ক বিশ্লেষন করতে 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3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5394" y="590843"/>
            <a:ext cx="455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ভূগোলের ধারণা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2673" y="2169435"/>
            <a:ext cx="858229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আবাসভূমি হিসেবে পৃথিবীর বর্ণনা হলো ভূগোল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ইংরেজি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Geography শব্দটি থেকে ভূগোল শব্দ এসেছে। প্রাচীন  গ্রিসের ভূগোলবিদ ইরাটসথেনিস প্রথম ‘Geography’ শব্দ ব্যবহার করেণ। ‘Geo’ও  graphy’ শব্দ দুটি মিলে হয়েছে Geography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’। Geo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শব্দের অর্থ ‘ভূ’ বা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‘graphy’ শব্দের অর্থ বর্ণনা।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  Geography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 শব্দটির অর্থ পৃথিবীর বর্ণনা। পৃথিবী আবার মানুষের আবাসভূমি।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6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6" y="1293223"/>
            <a:ext cx="4117191" cy="4747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3118" y="1580609"/>
            <a:ext cx="3213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 ম্যাকনির মতে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60229" y="6335486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Professor E.A Macnee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9977" y="3370220"/>
            <a:ext cx="5133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ভৌত ও সামাজিক পরিবেশে মানুষের কর্মকান্ড ও জীবনধারা নিয়ে যে বিষয় আলোচনা করে তাই  ভূগোল।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47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48" y="574760"/>
            <a:ext cx="4172365" cy="5475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7545" y="6152606"/>
            <a:ext cx="346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Professor L, Dudly Stamp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0172" y="1502223"/>
            <a:ext cx="421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 ডাডলি স্ট্যাম্পের মতে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5485" y="2926079"/>
            <a:ext cx="3749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 ও এর অধিবাসীদের বর্ণনাই হলো ভূগোল।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87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11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12.xml><?xml version="1.0" encoding="utf-8"?>
<a:theme xmlns:a="http://schemas.openxmlformats.org/drawingml/2006/main" name="1_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13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6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7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8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9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550</Words>
  <Application>Microsoft Office PowerPoint</Application>
  <PresentationFormat>Widescreen</PresentationFormat>
  <Paragraphs>101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26</vt:i4>
      </vt:variant>
    </vt:vector>
  </HeadingPairs>
  <TitlesOfParts>
    <vt:vector size="51" baseType="lpstr">
      <vt:lpstr>Arial</vt:lpstr>
      <vt:lpstr>Calibri</vt:lpstr>
      <vt:lpstr>Calibri Light</vt:lpstr>
      <vt:lpstr>Century Gothic</vt:lpstr>
      <vt:lpstr>Garamond</vt:lpstr>
      <vt:lpstr>Gill Sans MT</vt:lpstr>
      <vt:lpstr>NikoshBAN</vt:lpstr>
      <vt:lpstr>NikoshGrameem</vt:lpstr>
      <vt:lpstr>Trebuchet MS</vt:lpstr>
      <vt:lpstr>Tw Cen MT</vt:lpstr>
      <vt:lpstr>Wingdings</vt:lpstr>
      <vt:lpstr>Wingdings 3</vt:lpstr>
      <vt:lpstr>Office Theme</vt:lpstr>
      <vt:lpstr>Facet</vt:lpstr>
      <vt:lpstr>Gallery</vt:lpstr>
      <vt:lpstr>1_Retrospect</vt:lpstr>
      <vt:lpstr>Droplet</vt:lpstr>
      <vt:lpstr>Wisp</vt:lpstr>
      <vt:lpstr>Circuit</vt:lpstr>
      <vt:lpstr>1_Wisp</vt:lpstr>
      <vt:lpstr>Organic</vt:lpstr>
      <vt:lpstr>1_Organic</vt:lpstr>
      <vt:lpstr>1_Gallery</vt:lpstr>
      <vt:lpstr>1_Droplet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56</cp:revision>
  <dcterms:created xsi:type="dcterms:W3CDTF">2019-10-17T15:50:07Z</dcterms:created>
  <dcterms:modified xsi:type="dcterms:W3CDTF">2019-10-20T17:12:20Z</dcterms:modified>
</cp:coreProperties>
</file>