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7" r:id="rId2"/>
    <p:sldMasterId id="2147483737" r:id="rId3"/>
    <p:sldMasterId id="2147483755" r:id="rId4"/>
    <p:sldMasterId id="2147483785" r:id="rId5"/>
    <p:sldMasterId id="2147483820" r:id="rId6"/>
    <p:sldMasterId id="2147483856" r:id="rId7"/>
    <p:sldMasterId id="2147483868" r:id="rId8"/>
  </p:sldMasterIdLst>
  <p:sldIdLst>
    <p:sldId id="256" r:id="rId9"/>
    <p:sldId id="273" r:id="rId10"/>
    <p:sldId id="258" r:id="rId11"/>
    <p:sldId id="269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CFD2C-566F-4DDD-9DCC-6F1110C366F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536C1A-9686-44A4-A370-5A5BF246B46C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2000" b="1" dirty="0" smtClean="0">
              <a:solidFill>
                <a:schemeClr val="bg1"/>
              </a:solidFill>
            </a:rPr>
            <a:t>আধুনিক মাদারবোর্ডের </a:t>
          </a:r>
          <a:r>
            <a:rPr lang="en-US" sz="2000" b="1" dirty="0" smtClean="0">
              <a:solidFill>
                <a:schemeClr val="bg1"/>
              </a:solidFill>
            </a:rPr>
            <a:t>`</a:t>
          </a:r>
          <a:r>
            <a:rPr lang="bn-IN" sz="2000" b="1" dirty="0" smtClean="0">
              <a:solidFill>
                <a:schemeClr val="bg1"/>
              </a:solidFill>
            </a:rPr>
            <a:t>সুবিধা</a:t>
          </a:r>
          <a:endParaRPr lang="en-US" sz="2000" b="1" dirty="0">
            <a:solidFill>
              <a:schemeClr val="bg1"/>
            </a:solidFill>
          </a:endParaRPr>
        </a:p>
      </dgm:t>
    </dgm:pt>
    <dgm:pt modelId="{70436EAB-901A-473F-B800-343FAB97D0CF}" type="parTrans" cxnId="{59AF80E3-1900-4B2E-B8E6-FA715B00BCFA}">
      <dgm:prSet/>
      <dgm:spPr/>
      <dgm:t>
        <a:bodyPr/>
        <a:lstStyle/>
        <a:p>
          <a:endParaRPr lang="en-US"/>
        </a:p>
      </dgm:t>
    </dgm:pt>
    <dgm:pt modelId="{09145930-6CD9-4CDB-A4E5-60C5BE4C2618}" type="sibTrans" cxnId="{59AF80E3-1900-4B2E-B8E6-FA715B00BCFA}">
      <dgm:prSet/>
      <dgm:spPr/>
      <dgm:t>
        <a:bodyPr/>
        <a:lstStyle/>
        <a:p>
          <a:endParaRPr lang="en-US"/>
        </a:p>
      </dgm:t>
    </dgm:pt>
    <dgm:pt modelId="{BEFCE350-4204-476E-85DF-8CF84F74CF6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2000" b="1" dirty="0" smtClean="0">
              <a:solidFill>
                <a:srgbClr val="FF0000"/>
              </a:solidFill>
            </a:rPr>
            <a:t>প্রসসরের ক্ষমতা বৃদ্ধি</a:t>
          </a:r>
          <a:endParaRPr lang="en-US" sz="2000" b="1" dirty="0">
            <a:solidFill>
              <a:srgbClr val="FF0000"/>
            </a:solidFill>
          </a:endParaRPr>
        </a:p>
      </dgm:t>
    </dgm:pt>
    <dgm:pt modelId="{BE162273-EBEB-45D1-83C6-0F88F63D7B79}" type="parTrans" cxnId="{E6320F25-6856-487C-883B-7822F1CBD959}">
      <dgm:prSet/>
      <dgm:spPr/>
      <dgm:t>
        <a:bodyPr/>
        <a:lstStyle/>
        <a:p>
          <a:endParaRPr lang="en-US"/>
        </a:p>
      </dgm:t>
    </dgm:pt>
    <dgm:pt modelId="{B6C3608C-6F15-46EF-B879-BD9BB5B9BE61}" type="sibTrans" cxnId="{E6320F25-6856-487C-883B-7822F1CBD959}">
      <dgm:prSet/>
      <dgm:spPr/>
      <dgm:t>
        <a:bodyPr/>
        <a:lstStyle/>
        <a:p>
          <a:endParaRPr lang="en-US"/>
        </a:p>
      </dgm:t>
    </dgm:pt>
    <dgm:pt modelId="{27665ADB-B4ED-4ADC-A2B6-DC3835581A5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IN" sz="2000" b="1" dirty="0" smtClean="0">
              <a:solidFill>
                <a:srgbClr val="FF0000"/>
              </a:solidFill>
            </a:rPr>
            <a:t>নির্মাণ ব্যয় কম</a:t>
          </a:r>
          <a:endParaRPr lang="en-US" sz="2000" b="1" dirty="0">
            <a:solidFill>
              <a:srgbClr val="FF0000"/>
            </a:solidFill>
          </a:endParaRPr>
        </a:p>
      </dgm:t>
    </dgm:pt>
    <dgm:pt modelId="{60F4EF23-EC1F-4536-BB32-90ADA9352FB9}" type="parTrans" cxnId="{0C84066D-3F71-4032-9896-F0898EF09D1B}">
      <dgm:prSet/>
      <dgm:spPr/>
      <dgm:t>
        <a:bodyPr/>
        <a:lstStyle/>
        <a:p>
          <a:endParaRPr lang="en-US"/>
        </a:p>
      </dgm:t>
    </dgm:pt>
    <dgm:pt modelId="{5A53635F-2C1F-4C56-827D-9266CE64CE40}" type="sibTrans" cxnId="{0C84066D-3F71-4032-9896-F0898EF09D1B}">
      <dgm:prSet/>
      <dgm:spPr/>
      <dgm:t>
        <a:bodyPr/>
        <a:lstStyle/>
        <a:p>
          <a:endParaRPr lang="en-US"/>
        </a:p>
      </dgm:t>
    </dgm:pt>
    <dgm:pt modelId="{6C3D4458-4865-4AD9-AED3-3B56DF3497BD}" type="pres">
      <dgm:prSet presAssocID="{AA1CFD2C-566F-4DDD-9DCC-6F1110C366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AFCD66-6AB7-41D4-AA8A-4E52F31F27AD}" type="pres">
      <dgm:prSet presAssocID="{AD536C1A-9686-44A4-A370-5A5BF246B46C}" presName="node" presStyleLbl="node1" presStyleIdx="0" presStyleCnt="3" custRadScaleRad="75021" custRadScaleInc="17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9779E-8372-4ADD-B2B5-0B2AF5473D6D}" type="pres">
      <dgm:prSet presAssocID="{09145930-6CD9-4CDB-A4E5-60C5BE4C261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8E2F853-BE78-4812-9AAE-C0C5BC4B62C6}" type="pres">
      <dgm:prSet presAssocID="{09145930-6CD9-4CDB-A4E5-60C5BE4C261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3A7722B-54E4-4B47-BE64-66582048CCD3}" type="pres">
      <dgm:prSet presAssocID="{BEFCE350-4204-476E-85DF-8CF84F74CF67}" presName="node" presStyleLbl="node1" presStyleIdx="1" presStyleCnt="3" custRadScaleRad="130549" custRadScaleInc="-46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6B5D4-B502-40E3-9481-0389B61624F4}" type="pres">
      <dgm:prSet presAssocID="{B6C3608C-6F15-46EF-B879-BD9BB5B9BE61}" presName="sibTrans" presStyleLbl="sibTrans2D1" presStyleIdx="1" presStyleCnt="3" custLinFactY="189108" custLinFactNeighborX="-97736" custLinFactNeighborY="200000"/>
      <dgm:spPr/>
      <dgm:t>
        <a:bodyPr/>
        <a:lstStyle/>
        <a:p>
          <a:endParaRPr lang="en-US"/>
        </a:p>
      </dgm:t>
    </dgm:pt>
    <dgm:pt modelId="{E9EA84DD-37B7-41A9-A1DE-0EE1DD0D5ADA}" type="pres">
      <dgm:prSet presAssocID="{B6C3608C-6F15-46EF-B879-BD9BB5B9BE6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BA7AC6C-E5D3-455F-B57E-605DC0E63CC6}" type="pres">
      <dgm:prSet presAssocID="{27665ADB-B4ED-4ADC-A2B6-DC3835581A50}" presName="node" presStyleLbl="node1" presStyleIdx="2" presStyleCnt="3" custRadScaleRad="113010" custRadScaleInc="44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B53EB-1D3E-4A4A-8A45-08CDBA8A659E}" type="pres">
      <dgm:prSet presAssocID="{5A53635F-2C1F-4C56-827D-9266CE64CE4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2794DAF-4AF8-4B90-A2DE-CE0DD9710AEB}" type="pres">
      <dgm:prSet presAssocID="{5A53635F-2C1F-4C56-827D-9266CE64CE4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461C791-8DC5-43C5-B18B-FAD726FC8A98}" type="presOf" srcId="{09145930-6CD9-4CDB-A4E5-60C5BE4C2618}" destId="{9A29779E-8372-4ADD-B2B5-0B2AF5473D6D}" srcOrd="0" destOrd="0" presId="urn:microsoft.com/office/officeart/2005/8/layout/cycle7"/>
    <dgm:cxn modelId="{83B4643C-92E8-4C99-88EA-329EF22DD568}" type="presOf" srcId="{09145930-6CD9-4CDB-A4E5-60C5BE4C2618}" destId="{C8E2F853-BE78-4812-9AAE-C0C5BC4B62C6}" srcOrd="1" destOrd="0" presId="urn:microsoft.com/office/officeart/2005/8/layout/cycle7"/>
    <dgm:cxn modelId="{25449D76-5B96-4520-82A2-D0D4221403E3}" type="presOf" srcId="{AD536C1A-9686-44A4-A370-5A5BF246B46C}" destId="{ABAFCD66-6AB7-41D4-AA8A-4E52F31F27AD}" srcOrd="0" destOrd="0" presId="urn:microsoft.com/office/officeart/2005/8/layout/cycle7"/>
    <dgm:cxn modelId="{D2F20F96-1433-4243-BA89-75C856641701}" type="presOf" srcId="{AA1CFD2C-566F-4DDD-9DCC-6F1110C366F2}" destId="{6C3D4458-4865-4AD9-AED3-3B56DF3497BD}" srcOrd="0" destOrd="0" presId="urn:microsoft.com/office/officeart/2005/8/layout/cycle7"/>
    <dgm:cxn modelId="{AFBE4115-E7E5-4EE6-A9E4-DF9545332570}" type="presOf" srcId="{5A53635F-2C1F-4C56-827D-9266CE64CE40}" destId="{FA7B53EB-1D3E-4A4A-8A45-08CDBA8A659E}" srcOrd="0" destOrd="0" presId="urn:microsoft.com/office/officeart/2005/8/layout/cycle7"/>
    <dgm:cxn modelId="{9073047B-CE78-4091-82E7-350621AE1F08}" type="presOf" srcId="{5A53635F-2C1F-4C56-827D-9266CE64CE40}" destId="{62794DAF-4AF8-4B90-A2DE-CE0DD9710AEB}" srcOrd="1" destOrd="0" presId="urn:microsoft.com/office/officeart/2005/8/layout/cycle7"/>
    <dgm:cxn modelId="{0C84066D-3F71-4032-9896-F0898EF09D1B}" srcId="{AA1CFD2C-566F-4DDD-9DCC-6F1110C366F2}" destId="{27665ADB-B4ED-4ADC-A2B6-DC3835581A50}" srcOrd="2" destOrd="0" parTransId="{60F4EF23-EC1F-4536-BB32-90ADA9352FB9}" sibTransId="{5A53635F-2C1F-4C56-827D-9266CE64CE40}"/>
    <dgm:cxn modelId="{FB0E1687-DA6D-463F-8C2B-FFA7FEB76706}" type="presOf" srcId="{B6C3608C-6F15-46EF-B879-BD9BB5B9BE61}" destId="{FE56B5D4-B502-40E3-9481-0389B61624F4}" srcOrd="0" destOrd="0" presId="urn:microsoft.com/office/officeart/2005/8/layout/cycle7"/>
    <dgm:cxn modelId="{4D24EDA6-EDD2-4A9E-A48A-B5D0F74FF049}" type="presOf" srcId="{BEFCE350-4204-476E-85DF-8CF84F74CF67}" destId="{13A7722B-54E4-4B47-BE64-66582048CCD3}" srcOrd="0" destOrd="0" presId="urn:microsoft.com/office/officeart/2005/8/layout/cycle7"/>
    <dgm:cxn modelId="{59AF80E3-1900-4B2E-B8E6-FA715B00BCFA}" srcId="{AA1CFD2C-566F-4DDD-9DCC-6F1110C366F2}" destId="{AD536C1A-9686-44A4-A370-5A5BF246B46C}" srcOrd="0" destOrd="0" parTransId="{70436EAB-901A-473F-B800-343FAB97D0CF}" sibTransId="{09145930-6CD9-4CDB-A4E5-60C5BE4C2618}"/>
    <dgm:cxn modelId="{92561DF4-58A2-4F56-B0DE-DDE1D0E5BD4C}" type="presOf" srcId="{B6C3608C-6F15-46EF-B879-BD9BB5B9BE61}" destId="{E9EA84DD-37B7-41A9-A1DE-0EE1DD0D5ADA}" srcOrd="1" destOrd="0" presId="urn:microsoft.com/office/officeart/2005/8/layout/cycle7"/>
    <dgm:cxn modelId="{E7DA82A9-D472-4D24-B7F2-BFA661F55F34}" type="presOf" srcId="{27665ADB-B4ED-4ADC-A2B6-DC3835581A50}" destId="{ABA7AC6C-E5D3-455F-B57E-605DC0E63CC6}" srcOrd="0" destOrd="0" presId="urn:microsoft.com/office/officeart/2005/8/layout/cycle7"/>
    <dgm:cxn modelId="{E6320F25-6856-487C-883B-7822F1CBD959}" srcId="{AA1CFD2C-566F-4DDD-9DCC-6F1110C366F2}" destId="{BEFCE350-4204-476E-85DF-8CF84F74CF67}" srcOrd="1" destOrd="0" parTransId="{BE162273-EBEB-45D1-83C6-0F88F63D7B79}" sibTransId="{B6C3608C-6F15-46EF-B879-BD9BB5B9BE61}"/>
    <dgm:cxn modelId="{7BD1F1A5-A31D-4449-A2C2-157FEA1D1E1B}" type="presParOf" srcId="{6C3D4458-4865-4AD9-AED3-3B56DF3497BD}" destId="{ABAFCD66-6AB7-41D4-AA8A-4E52F31F27AD}" srcOrd="0" destOrd="0" presId="urn:microsoft.com/office/officeart/2005/8/layout/cycle7"/>
    <dgm:cxn modelId="{F0784D42-58CB-499E-8F77-562B56155F39}" type="presParOf" srcId="{6C3D4458-4865-4AD9-AED3-3B56DF3497BD}" destId="{9A29779E-8372-4ADD-B2B5-0B2AF5473D6D}" srcOrd="1" destOrd="0" presId="urn:microsoft.com/office/officeart/2005/8/layout/cycle7"/>
    <dgm:cxn modelId="{A352E104-471C-4D07-8684-0B4B3B3EABDD}" type="presParOf" srcId="{9A29779E-8372-4ADD-B2B5-0B2AF5473D6D}" destId="{C8E2F853-BE78-4812-9AAE-C0C5BC4B62C6}" srcOrd="0" destOrd="0" presId="urn:microsoft.com/office/officeart/2005/8/layout/cycle7"/>
    <dgm:cxn modelId="{E2433488-C0A8-43F4-A31E-7170D41056D3}" type="presParOf" srcId="{6C3D4458-4865-4AD9-AED3-3B56DF3497BD}" destId="{13A7722B-54E4-4B47-BE64-66582048CCD3}" srcOrd="2" destOrd="0" presId="urn:microsoft.com/office/officeart/2005/8/layout/cycle7"/>
    <dgm:cxn modelId="{2BE79AEE-4D90-47EB-9486-847BBFE21714}" type="presParOf" srcId="{6C3D4458-4865-4AD9-AED3-3B56DF3497BD}" destId="{FE56B5D4-B502-40E3-9481-0389B61624F4}" srcOrd="3" destOrd="0" presId="urn:microsoft.com/office/officeart/2005/8/layout/cycle7"/>
    <dgm:cxn modelId="{0AB9663B-2531-4759-8250-FDEA0D3E9828}" type="presParOf" srcId="{FE56B5D4-B502-40E3-9481-0389B61624F4}" destId="{E9EA84DD-37B7-41A9-A1DE-0EE1DD0D5ADA}" srcOrd="0" destOrd="0" presId="urn:microsoft.com/office/officeart/2005/8/layout/cycle7"/>
    <dgm:cxn modelId="{1D6A3FC7-CB84-434B-BD3B-991567657563}" type="presParOf" srcId="{6C3D4458-4865-4AD9-AED3-3B56DF3497BD}" destId="{ABA7AC6C-E5D3-455F-B57E-605DC0E63CC6}" srcOrd="4" destOrd="0" presId="urn:microsoft.com/office/officeart/2005/8/layout/cycle7"/>
    <dgm:cxn modelId="{7AC4E7E8-1599-4E16-9520-7548271246F4}" type="presParOf" srcId="{6C3D4458-4865-4AD9-AED3-3B56DF3497BD}" destId="{FA7B53EB-1D3E-4A4A-8A45-08CDBA8A659E}" srcOrd="5" destOrd="0" presId="urn:microsoft.com/office/officeart/2005/8/layout/cycle7"/>
    <dgm:cxn modelId="{30840B35-150F-44C9-9CAA-97D94132F1FD}" type="presParOf" srcId="{FA7B53EB-1D3E-4A4A-8A45-08CDBA8A659E}" destId="{62794DAF-4AF8-4B90-A2DE-CE0DD9710AE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FCD66-6AB7-41D4-AA8A-4E52F31F27AD}">
      <dsp:nvSpPr>
        <dsp:cNvPr id="0" name=""/>
        <dsp:cNvSpPr/>
      </dsp:nvSpPr>
      <dsp:spPr>
        <a:xfrm>
          <a:off x="4149995" y="748781"/>
          <a:ext cx="2988319" cy="149415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chemeClr val="bg1"/>
              </a:solidFill>
            </a:rPr>
            <a:t>আধুনিক মাদারবোর্ডের </a:t>
          </a:r>
          <a:r>
            <a:rPr lang="en-US" sz="2000" b="1" kern="1200" dirty="0" smtClean="0">
              <a:solidFill>
                <a:schemeClr val="bg1"/>
              </a:solidFill>
            </a:rPr>
            <a:t>`</a:t>
          </a:r>
          <a:r>
            <a:rPr lang="bn-IN" sz="2000" b="1" kern="1200" dirty="0" smtClean="0">
              <a:solidFill>
                <a:schemeClr val="bg1"/>
              </a:solidFill>
            </a:rPr>
            <a:t>সুবিধা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4193757" y="792543"/>
        <a:ext cx="2900795" cy="1406635"/>
      </dsp:txXfrm>
    </dsp:sp>
    <dsp:sp modelId="{9A29779E-8372-4ADD-B2B5-0B2AF5473D6D}">
      <dsp:nvSpPr>
        <dsp:cNvPr id="0" name=""/>
        <dsp:cNvSpPr/>
      </dsp:nvSpPr>
      <dsp:spPr>
        <a:xfrm rot="2044062">
          <a:off x="6768130" y="2360515"/>
          <a:ext cx="1082673" cy="5229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6925017" y="2465106"/>
        <a:ext cx="768900" cy="313773"/>
      </dsp:txXfrm>
    </dsp:sp>
    <dsp:sp modelId="{13A7722B-54E4-4B47-BE64-66582048CCD3}">
      <dsp:nvSpPr>
        <dsp:cNvPr id="0" name=""/>
        <dsp:cNvSpPr/>
      </dsp:nvSpPr>
      <dsp:spPr>
        <a:xfrm>
          <a:off x="7480618" y="3001046"/>
          <a:ext cx="2988319" cy="149415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FF0000"/>
              </a:solidFill>
            </a:rPr>
            <a:t>প্রসসরের ক্ষমতা বৃদ্ধি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7524380" y="3044808"/>
        <a:ext cx="2900795" cy="1406635"/>
      </dsp:txXfrm>
    </dsp:sp>
    <dsp:sp modelId="{FE56B5D4-B502-40E3-9481-0389B61624F4}">
      <dsp:nvSpPr>
        <dsp:cNvPr id="0" name=""/>
        <dsp:cNvSpPr/>
      </dsp:nvSpPr>
      <dsp:spPr>
        <a:xfrm rot="10780846">
          <a:off x="3909437" y="5510536"/>
          <a:ext cx="1082673" cy="5229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4066323" y="5615127"/>
        <a:ext cx="768900" cy="313773"/>
      </dsp:txXfrm>
    </dsp:sp>
    <dsp:sp modelId="{ABA7AC6C-E5D3-455F-B57E-605DC0E63CC6}">
      <dsp:nvSpPr>
        <dsp:cNvPr id="0" name=""/>
        <dsp:cNvSpPr/>
      </dsp:nvSpPr>
      <dsp:spPr>
        <a:xfrm>
          <a:off x="548933" y="3039667"/>
          <a:ext cx="2988319" cy="149415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dirty="0" smtClean="0">
              <a:solidFill>
                <a:srgbClr val="FF0000"/>
              </a:solidFill>
            </a:rPr>
            <a:t>নির্মাণ ব্যয় কম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592695" y="3083429"/>
        <a:ext cx="2900795" cy="1406635"/>
      </dsp:txXfrm>
    </dsp:sp>
    <dsp:sp modelId="{FA7B53EB-1D3E-4A4A-8A45-08CDBA8A659E}">
      <dsp:nvSpPr>
        <dsp:cNvPr id="0" name=""/>
        <dsp:cNvSpPr/>
      </dsp:nvSpPr>
      <dsp:spPr>
        <a:xfrm rot="19652204">
          <a:off x="3302287" y="2379826"/>
          <a:ext cx="1082673" cy="52295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459174" y="2484417"/>
        <a:ext cx="768900" cy="313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25" y="630948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5" y="1098388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8" y="597920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5" y="6375679"/>
            <a:ext cx="2329723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21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695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14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424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152400"/>
            <a:ext cx="11582400" cy="655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697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9304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862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595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3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3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8" y="382397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7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0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04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3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52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7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90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9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1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2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9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29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7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6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82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9"/>
            <a:ext cx="5106027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9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2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7" y="61852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9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7" y="3051024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8" y="3051024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87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66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7" y="1073900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9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9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41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7" y="0"/>
            <a:ext cx="281463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66324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5" y="609612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2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14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82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10" y="609601"/>
            <a:ext cx="325535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632864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6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7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36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1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9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80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9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319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3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0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6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7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7" y="294336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6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82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82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82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9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6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6" y="478109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74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9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7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7" y="60961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13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192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9" y="5037663"/>
            <a:ext cx="551167" cy="279400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722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5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63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3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7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7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463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178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10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9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9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94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1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6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31" y="381012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9" y="2199645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45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725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1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31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1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1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27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89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1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40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7" y="447041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526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49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5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6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968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21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21" y="477739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3" y="432382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1" y="4529552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32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33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9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1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1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1" y="3244151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6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1" y="787785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287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7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1" y="787785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2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3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6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1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10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21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0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1" y="4983099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7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1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1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1" y="3244151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7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21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1" y="3244151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4252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1" y="4983099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7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3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1" y="4983099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35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19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21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21" y="4983099"/>
            <a:ext cx="779767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66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02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20" y="627417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17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8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88"/>
            <a:ext cx="1016000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6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13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362213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5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11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3" y="920377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3" y="6375679"/>
            <a:ext cx="1233355" cy="348462"/>
          </a:xfrm>
        </p:spPr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84042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3" y="1524008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72" y="4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5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2"/>
          </a:xfrm>
        </p:spPr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469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769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83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381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32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4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8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9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7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10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4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7" y="61852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9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82" y="588328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9" y="588328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4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9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9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33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21" y="613582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1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8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8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8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59756B-2430-46AB-B119-A1C7E17D5077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F49ADE-29F1-46ED-B228-A43AEAC4ECB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4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7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1983" y="1494881"/>
            <a:ext cx="7495505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আইসিটি</a:t>
            </a:r>
            <a:r>
              <a:rPr lang="en-US" sz="6600" dirty="0" smtClean="0">
                <a:solidFill>
                  <a:srgbClr val="FF0000"/>
                </a:solidFill>
              </a:rPr>
              <a:t>  </a:t>
            </a:r>
            <a:r>
              <a:rPr lang="en-US" sz="6600" dirty="0" err="1" smtClean="0">
                <a:solidFill>
                  <a:srgbClr val="00B050"/>
                </a:solidFill>
              </a:rPr>
              <a:t>ক্লাসে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</a:rPr>
              <a:t>সবাইকে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00B0F0"/>
                </a:solidFill>
              </a:rPr>
              <a:t>শুভেচ্ছা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532" y="3503054"/>
            <a:ext cx="6001555" cy="302653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2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901" y="879113"/>
            <a:ext cx="4829579" cy="1303867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11500" dirty="0" smtClean="0"/>
              <a:t>কর্মপত্র-১</a:t>
            </a:r>
            <a:endParaRPr lang="en-US" sz="11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257" y="2511379"/>
            <a:ext cx="7020058" cy="287509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 algn="ctr"/>
            <a:endParaRPr lang="bn-IN" sz="4000" dirty="0" smtClean="0"/>
          </a:p>
          <a:p>
            <a:pPr algn="ctr"/>
            <a:endParaRPr lang="bn-IN" sz="4000" dirty="0"/>
          </a:p>
          <a:p>
            <a:pPr algn="ctr"/>
            <a:r>
              <a:rPr lang="bn-IN" sz="12000" dirty="0" smtClean="0"/>
              <a:t>মাদারবোর্ড কাকে বলে?</a:t>
            </a:r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r"/>
            <a:r>
              <a:rPr lang="bn-IN" sz="10000" dirty="0" smtClean="0"/>
              <a:t>(একক কাজ)</a:t>
            </a:r>
            <a:endParaRPr lang="bn-IN" sz="10000" dirty="0"/>
          </a:p>
        </p:txBody>
      </p:sp>
    </p:spTree>
    <p:extLst>
      <p:ext uri="{BB962C8B-B14F-4D97-AF65-F5344CB8AC3E}">
        <p14:creationId xmlns:p14="http://schemas.microsoft.com/office/powerpoint/2010/main" val="24130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77434521"/>
              </p:ext>
            </p:extLst>
          </p:nvPr>
        </p:nvGraphicFramePr>
        <p:xfrm>
          <a:off x="773806" y="404949"/>
          <a:ext cx="10515600" cy="5772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0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1996225" y="117578"/>
            <a:ext cx="7096260" cy="1058091"/>
          </a:xfrm>
          <a:prstGeom prst="flowChartPredefinedProcess">
            <a:avLst/>
          </a:prstGeom>
          <a:solidFill>
            <a:schemeClr val="bg2">
              <a:lumMod val="75000"/>
            </a:schemeClr>
          </a:solidFill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মাদারবোর্ডের কিছু যন্ত্রাংশ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3" y="1816554"/>
            <a:ext cx="5173028" cy="3304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999" y="1816553"/>
            <a:ext cx="4411127" cy="3304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10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11" y="761863"/>
            <a:ext cx="3296876" cy="216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71" y="761863"/>
            <a:ext cx="3028543" cy="191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65" y="4152899"/>
            <a:ext cx="2762931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3" y="4284629"/>
            <a:ext cx="3031332" cy="19343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18015" y="4599758"/>
            <a:ext cx="2323175" cy="914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chipset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693734" y="4899942"/>
            <a:ext cx="1993073" cy="10189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2424" y="1645922"/>
            <a:ext cx="2202589" cy="9013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Power port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52705" y="1254035"/>
            <a:ext cx="2771367" cy="10319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Rom and Ram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3284113" y="287379"/>
            <a:ext cx="6251781" cy="940526"/>
          </a:xfrm>
          <a:prstGeom prst="flowChartInternalStorag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মাদারবোর্ডের পোর্ট</a:t>
            </a:r>
            <a:endParaRPr lang="en-US" sz="5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0" y="2072776"/>
            <a:ext cx="3217409" cy="23443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65" y="1916022"/>
            <a:ext cx="3778211" cy="23250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8" y="4752179"/>
            <a:ext cx="3348039" cy="2105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25" y="4497853"/>
            <a:ext cx="2717483" cy="2717483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4336672" y="2615579"/>
            <a:ext cx="4036423" cy="15340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Land port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4336672" y="4953154"/>
            <a:ext cx="4036423" cy="15340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USB port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8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749" y="862160"/>
            <a:ext cx="3278776" cy="152835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4800" b="1" dirty="0" err="1" smtClean="0">
                <a:solidFill>
                  <a:schemeClr val="bg1"/>
                </a:solidFill>
              </a:rPr>
              <a:t>মূল্যায়ন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333" y="2677891"/>
            <a:ext cx="6557555" cy="257338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2500" lnSpcReduction="20000"/>
          </a:bodyPr>
          <a:lstStyle/>
          <a:p>
            <a:pPr algn="ctr"/>
            <a:endParaRPr lang="bn-IN" sz="2800" dirty="0" smtClean="0">
              <a:solidFill>
                <a:srgbClr val="FF0000"/>
              </a:solidFill>
            </a:endParaRPr>
          </a:p>
          <a:p>
            <a:pPr algn="ctr"/>
            <a:endParaRPr lang="bn-IN" sz="2800" dirty="0">
              <a:solidFill>
                <a:srgbClr val="FF0000"/>
              </a:solidFill>
            </a:endParaRPr>
          </a:p>
          <a:p>
            <a:pPr algn="ctr"/>
            <a:r>
              <a:rPr lang="en-US" sz="5800" dirty="0" err="1" smtClean="0">
                <a:solidFill>
                  <a:schemeClr val="tx1"/>
                </a:solidFill>
              </a:rPr>
              <a:t>মাদারবোর্ডের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যে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দুইটি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যন্ত্রাংশ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নাম</a:t>
            </a:r>
            <a:r>
              <a:rPr lang="en-US" sz="5800" dirty="0" smtClean="0">
                <a:solidFill>
                  <a:schemeClr val="tx1"/>
                </a:solidFill>
              </a:rPr>
              <a:t> </a:t>
            </a:r>
            <a:r>
              <a:rPr lang="en-US" sz="5800" dirty="0" err="1" smtClean="0">
                <a:solidFill>
                  <a:schemeClr val="tx1"/>
                </a:solidFill>
              </a:rPr>
              <a:t>বল</a:t>
            </a:r>
            <a:r>
              <a:rPr lang="en-US" sz="58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0631" y="734095"/>
            <a:ext cx="4256934" cy="1403797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6700" dirty="0" smtClean="0"/>
              <a:t>বাড়ীর কাজ</a:t>
            </a: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1" y="2524259"/>
            <a:ext cx="9620518" cy="3709116"/>
          </a:xfr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5400" dirty="0" smtClean="0"/>
              <a:t>পূর্বের মাদারবোর্ডের সাথে বর্তমান মাদারবোর্ডের পার্থক্য কি এবং কি কি সুবিধা বর্তমান মাদারবোর্ডে  পাওয়া যায় আলোচনা কর।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747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8442" y="2967335"/>
            <a:ext cx="69755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ধন্যবাদ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85" y="283335"/>
            <a:ext cx="2967335" cy="29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2104589" y="4419600"/>
            <a:ext cx="7242611" cy="2305050"/>
          </a:xfrm>
        </p:spPr>
        <p:txBody>
          <a:bodyPr>
            <a:noAutofit/>
          </a:bodyPr>
          <a:lstStyle/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1491353" y="4267200"/>
            <a:ext cx="8773895" cy="260379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 smtClean="0">
                <a:solidFill>
                  <a:srgbClr val="002060"/>
                </a:solidFill>
              </a:rPr>
              <a:t>মোঃ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শহিদুল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ইসলাম</a:t>
            </a:r>
            <a:endParaRPr lang="en-US" sz="4800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>
                <a:solidFill>
                  <a:srgbClr val="002060"/>
                </a:solidFill>
              </a:rPr>
              <a:t>সহকারী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শিক্ষক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 smtClean="0">
                <a:solidFill>
                  <a:srgbClr val="002060"/>
                </a:solidFill>
              </a:rPr>
              <a:t>গাড়ীদহ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দাখিল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মাদ্রাসা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00777" y="206062"/>
            <a:ext cx="3361386" cy="352881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b="1" dirty="0" smtClean="0"/>
              <a:t>পাঠ পরিচিতি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184476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Bevel 5"/>
          <p:cNvSpPr/>
          <p:nvPr/>
        </p:nvSpPr>
        <p:spPr>
          <a:xfrm>
            <a:off x="838208" y="1799504"/>
            <a:ext cx="10515599" cy="423554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chemeClr val="bg1"/>
                </a:solidFill>
              </a:rPr>
              <a:t>শ্রেণী- ৭ম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chemeClr val="bg1"/>
                </a:solidFill>
              </a:rPr>
              <a:t>বিষয়- তথ্য ও যোগাযোগ প্রযুক্তি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chemeClr val="bg1"/>
                </a:solidFill>
              </a:rPr>
              <a:t>অধ্যয়- দ্বিতীয়</a:t>
            </a:r>
          </a:p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chemeClr val="bg1"/>
                </a:solidFill>
              </a:rPr>
              <a:t>পাঠ- ১২ ও ১৩ মাদারবোর্ড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045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99" y="274638"/>
            <a:ext cx="5434884" cy="11430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/>
              <a:t>শিখন</a:t>
            </a:r>
            <a:r>
              <a:rPr lang="en-US" b="1" dirty="0" smtClean="0"/>
              <a:t> </a:t>
            </a:r>
            <a:r>
              <a:rPr lang="en-US" b="1" dirty="0" err="1" smtClean="0"/>
              <a:t>ফল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42" y="1815922"/>
            <a:ext cx="9779358" cy="4493438"/>
          </a:xfrm>
          <a:gradFill flip="none" rotWithShape="1">
            <a:gsLst>
              <a:gs pos="20000">
                <a:schemeClr val="accent6">
                  <a:tint val="9000"/>
                </a:schemeClr>
              </a:gs>
              <a:gs pos="100000">
                <a:schemeClr val="accent6">
                  <a:tint val="70000"/>
                  <a:sat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5400" dirty="0" err="1" smtClean="0"/>
              <a:t>মাদারবোর্ড</a:t>
            </a:r>
            <a:r>
              <a:rPr lang="en-US" sz="5400" dirty="0" smtClean="0"/>
              <a:t> </a:t>
            </a:r>
            <a:r>
              <a:rPr lang="en-US" sz="5400" dirty="0" err="1" smtClean="0"/>
              <a:t>কি</a:t>
            </a:r>
            <a:r>
              <a:rPr lang="en-US" sz="5400" dirty="0" smtClean="0"/>
              <a:t> </a:t>
            </a:r>
            <a:r>
              <a:rPr lang="en-US" sz="5400" dirty="0" err="1" smtClean="0"/>
              <a:t>বলতে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পারবে</a:t>
            </a:r>
            <a:r>
              <a:rPr lang="en-US" sz="5400" dirty="0" smtClean="0"/>
              <a:t>।</a:t>
            </a:r>
          </a:p>
          <a:p>
            <a:r>
              <a:rPr lang="en-US" sz="5400" dirty="0" err="1" smtClean="0"/>
              <a:t>মাদারবোর্ডের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বিভিন্ন</a:t>
            </a:r>
            <a:r>
              <a:rPr lang="en-US" sz="5400" dirty="0" smtClean="0"/>
              <a:t> </a:t>
            </a:r>
            <a:r>
              <a:rPr lang="en-US" sz="5400" dirty="0" err="1" smtClean="0"/>
              <a:t>যন্ত্রাংশ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সম্পর্কে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ব্যাখ্যা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করতে</a:t>
            </a:r>
            <a:r>
              <a:rPr lang="en-US" sz="5400" dirty="0" smtClean="0"/>
              <a:t> ।</a:t>
            </a:r>
          </a:p>
          <a:p>
            <a:r>
              <a:rPr lang="en-US" sz="5400" dirty="0" err="1" smtClean="0"/>
              <a:t>মাদারবোর্ডের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বিভিন্ন</a:t>
            </a:r>
            <a:r>
              <a:rPr lang="en-US" sz="5400" dirty="0" smtClean="0"/>
              <a:t> </a:t>
            </a:r>
            <a:r>
              <a:rPr lang="en-US" sz="5400" dirty="0" err="1" smtClean="0"/>
              <a:t>পোট</a:t>
            </a:r>
            <a:r>
              <a:rPr lang="en-US" sz="5400" dirty="0" smtClean="0"/>
              <a:t> </a:t>
            </a:r>
            <a:r>
              <a:rPr lang="en-US" sz="5400" dirty="0" err="1" smtClean="0"/>
              <a:t>সম্পর্কে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বলতে</a:t>
            </a:r>
            <a:r>
              <a:rPr lang="en-US" sz="5400" dirty="0" smtClean="0"/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74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017" y="353654"/>
            <a:ext cx="6310648" cy="895597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bn-IN" sz="4800" dirty="0" smtClean="0"/>
              <a:t>নিচের ছবিগুলো লক্ষ্য কর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33" y="1345486"/>
            <a:ext cx="5042536" cy="3030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10" y="1345486"/>
            <a:ext cx="5305969" cy="318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4532822"/>
            <a:ext cx="5630091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132" y="1184855"/>
            <a:ext cx="9666668" cy="437992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আজকের পাঠ - মাদারবোর্ড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99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7" y="91452"/>
            <a:ext cx="9856951" cy="5081451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0" y="5329658"/>
            <a:ext cx="12192000" cy="133241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</a:rPr>
              <a:t>মাদারবোর্ড হলো একটি প্রিন্টড সার্কিট বোর্ড যার সাথে সব প্রয়োজনীয় যন্ত্রাংশ সংযোগ দেওয়া থাকে।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7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20689" y="600891"/>
            <a:ext cx="6988627" cy="603504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r>
              <a:rPr lang="bn-IN" sz="5400" dirty="0" smtClean="0">
                <a:solidFill>
                  <a:srgbClr val="FF0000"/>
                </a:solidFill>
              </a:rPr>
              <a:t>মাদারবোর্ড এর অন্য নাম-</a:t>
            </a:r>
          </a:p>
          <a:p>
            <a:endParaRPr lang="bn-IN" sz="4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</a:rPr>
              <a:t>মেইন বোর্ড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</a:rPr>
              <a:t>সিস্টেম বোর্ড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</a:rPr>
              <a:t>লজিক বোর্ড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3" y="-72577"/>
            <a:ext cx="8399419" cy="4318006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875764" y="4245429"/>
            <a:ext cx="10110102" cy="173736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মাদারবোর্ডের প্রসসরের সাথে ভিডিও কার্ড, সাউন্ড কার্ড ইত্যাদি স্লট লাগানো থাকে। বর্তমানে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Ram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ছাড়া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সবই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Built in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অবস্থায়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থাকে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168</Words>
  <Application>Microsoft Office PowerPoint</Application>
  <PresentationFormat>Custom</PresentationFormat>
  <Paragraphs>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Badge</vt:lpstr>
      <vt:lpstr>Office Theme</vt:lpstr>
      <vt:lpstr>Droplet</vt:lpstr>
      <vt:lpstr>Organic</vt:lpstr>
      <vt:lpstr>Wisp</vt:lpstr>
      <vt:lpstr>Apex</vt:lpstr>
      <vt:lpstr>1_Apex</vt:lpstr>
      <vt:lpstr>Austin</vt:lpstr>
      <vt:lpstr>PowerPoint Presentation</vt:lpstr>
      <vt:lpstr>PowerPoint Presentation</vt:lpstr>
      <vt:lpstr>পাঠ পরিচিতি</vt:lpstr>
      <vt:lpstr>শিখন ফল</vt:lpstr>
      <vt:lpstr>নিচের ছবিগুলো লক্ষ্য কর</vt:lpstr>
      <vt:lpstr>আজকের পাঠ - মাদারবোর্ড</vt:lpstr>
      <vt:lpstr>PowerPoint Presentation</vt:lpstr>
      <vt:lpstr>PowerPoint Presentation</vt:lpstr>
      <vt:lpstr>PowerPoint Presentation</vt:lpstr>
      <vt:lpstr>কর্মপত্র-১</vt:lpstr>
      <vt:lpstr>PowerPoint Presentation</vt:lpstr>
      <vt:lpstr>PowerPoint Presentation</vt:lpstr>
      <vt:lpstr>PowerPoint Presentation</vt:lpstr>
      <vt:lpstr>PowerPoint Presentation</vt:lpstr>
      <vt:lpstr>                    মূল্যায়ন</vt:lpstr>
      <vt:lpstr>বাড়ীর কাজ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SHAHIDUL ISLAM</cp:lastModifiedBy>
  <cp:revision>45</cp:revision>
  <dcterms:created xsi:type="dcterms:W3CDTF">2016-08-13T14:45:13Z</dcterms:created>
  <dcterms:modified xsi:type="dcterms:W3CDTF">2019-10-20T08:56:32Z</dcterms:modified>
</cp:coreProperties>
</file>