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9" r:id="rId2"/>
    <p:sldId id="280" r:id="rId3"/>
    <p:sldId id="259" r:id="rId4"/>
    <p:sldId id="260" r:id="rId5"/>
    <p:sldId id="261" r:id="rId6"/>
    <p:sldId id="262" r:id="rId7"/>
    <p:sldId id="266" r:id="rId8"/>
    <p:sldId id="267" r:id="rId9"/>
    <p:sldId id="268" r:id="rId10"/>
    <p:sldId id="269" r:id="rId11"/>
    <p:sldId id="263" r:id="rId12"/>
    <p:sldId id="264" r:id="rId13"/>
    <p:sldId id="281" r:id="rId14"/>
    <p:sldId id="265" r:id="rId15"/>
    <p:sldId id="270" r:id="rId16"/>
    <p:sldId id="271" r:id="rId17"/>
    <p:sldId id="282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52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3232B-D1BE-46ED-8484-F2894FCB10AA}" type="datetimeFigureOut">
              <a:rPr lang="en-US" smtClean="0"/>
              <a:pPr/>
              <a:t>02-Sep-19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08FED-47A4-4A5F-AD47-0560BFB73D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673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08FED-47A4-4A5F-AD47-0560BFB73DE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935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D08FED-47A4-4A5F-AD47-0560BFB73DE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53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C96F-94B4-4155-AFFC-51759C30AA24}" type="datetimeFigureOut">
              <a:rPr lang="en-US" smtClean="0"/>
              <a:pPr/>
              <a:t>02-Sep-19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5301-B57D-42D9-8918-932B6CF90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5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C96F-94B4-4155-AFFC-51759C30AA24}" type="datetimeFigureOut">
              <a:rPr lang="en-US" smtClean="0"/>
              <a:pPr/>
              <a:t>02-Sep-19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5301-B57D-42D9-8918-932B6CF90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365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C96F-94B4-4155-AFFC-51759C30AA24}" type="datetimeFigureOut">
              <a:rPr lang="en-US" smtClean="0"/>
              <a:pPr/>
              <a:t>02-Sep-19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5301-B57D-42D9-8918-932B6CF90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5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C96F-94B4-4155-AFFC-51759C30AA24}" type="datetimeFigureOut">
              <a:rPr lang="en-US" smtClean="0"/>
              <a:pPr/>
              <a:t>02-Sep-19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5301-B57D-42D9-8918-932B6CF90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415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C96F-94B4-4155-AFFC-51759C30AA24}" type="datetimeFigureOut">
              <a:rPr lang="en-US" smtClean="0"/>
              <a:pPr/>
              <a:t>02-Sep-19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5301-B57D-42D9-8918-932B6CF90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654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C96F-94B4-4155-AFFC-51759C30AA24}" type="datetimeFigureOut">
              <a:rPr lang="en-US" smtClean="0"/>
              <a:pPr/>
              <a:t>02-Sep-19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5301-B57D-42D9-8918-932B6CF90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73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C96F-94B4-4155-AFFC-51759C30AA24}" type="datetimeFigureOut">
              <a:rPr lang="en-US" smtClean="0"/>
              <a:pPr/>
              <a:t>02-Sep-19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5301-B57D-42D9-8918-932B6CF90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23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C96F-94B4-4155-AFFC-51759C30AA24}" type="datetimeFigureOut">
              <a:rPr lang="en-US" smtClean="0"/>
              <a:pPr/>
              <a:t>02-Sep-19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5301-B57D-42D9-8918-932B6CF90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81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C96F-94B4-4155-AFFC-51759C30AA24}" type="datetimeFigureOut">
              <a:rPr lang="en-US" smtClean="0"/>
              <a:pPr/>
              <a:t>02-Sep-19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5301-B57D-42D9-8918-932B6CF90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17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C96F-94B4-4155-AFFC-51759C30AA24}" type="datetimeFigureOut">
              <a:rPr lang="en-US" smtClean="0"/>
              <a:pPr/>
              <a:t>02-Sep-19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5301-B57D-42D9-8918-932B6CF90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8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6C96F-94B4-4155-AFFC-51759C30AA24}" type="datetimeFigureOut">
              <a:rPr lang="en-US" smtClean="0"/>
              <a:pPr/>
              <a:t>02-Sep-19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5301-B57D-42D9-8918-932B6CF90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878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6C96F-94B4-4155-AFFC-51759C30AA24}" type="datetimeFigureOut">
              <a:rPr lang="en-US" smtClean="0"/>
              <a:pPr/>
              <a:t>02-Sep-19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75301-B57D-42D9-8918-932B6CF90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016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mustafig7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57200"/>
            <a:ext cx="8983133" cy="624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8400" y="4894847"/>
            <a:ext cx="396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59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312" y="2943226"/>
            <a:ext cx="38672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 মোস্তাফিজুর রহমান</a:t>
            </a:r>
          </a:p>
          <a:p>
            <a:pPr algn="ctr"/>
            <a:r>
              <a:rPr lang="bn-IN" sz="27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r>
              <a:rPr lang="bn-IN" sz="2700" dirty="0">
                <a:latin typeface="NikoshBAN" panose="02000000000000000000" pitchFamily="2" charset="0"/>
                <a:cs typeface="NikoshBAN" panose="02000000000000000000" pitchFamily="2" charset="0"/>
              </a:rPr>
              <a:t>নিত্যানন্দপুর মাধ্যমিক বিদ্যালয়</a:t>
            </a:r>
          </a:p>
          <a:p>
            <a:pPr algn="ctr"/>
            <a:r>
              <a:rPr lang="bn-IN" sz="2700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হরিনাকুন্ডু,ঝিনাইদাহ</a:t>
            </a:r>
          </a:p>
          <a:p>
            <a:pPr algn="ctr"/>
            <a:r>
              <a:rPr lang="en-US" sz="135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Email :  </a:t>
            </a:r>
            <a:r>
              <a:rPr lang="en-US" sz="135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mustafig</a:t>
            </a:r>
            <a:r>
              <a:rPr lang="bn-IN" sz="1350" dirty="0">
                <a:solidFill>
                  <a:schemeClr val="accent5"/>
                </a:solidFill>
                <a:hlinkClick r:id="rId2"/>
              </a:rPr>
              <a:t>7</a:t>
            </a:r>
            <a:r>
              <a:rPr lang="en-US" sz="1350" dirty="0" smtClean="0">
                <a:solidFill>
                  <a:schemeClr val="accent5"/>
                </a:solidFill>
                <a:hlinkClick r:id="rId2"/>
              </a:rPr>
              <a:t>@gmail.com</a:t>
            </a:r>
            <a:endParaRPr lang="bn-IN" sz="1350" dirty="0" smtClean="0">
              <a:solidFill>
                <a:schemeClr val="accent5"/>
              </a:solidFill>
            </a:endParaRPr>
          </a:p>
          <a:p>
            <a:pPr algn="ctr"/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০১৭১৪</a:t>
            </a:r>
            <a:r>
              <a:rPr lang="bn-IN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৯৯৩৯৬২</a:t>
            </a:r>
            <a:endParaRPr lang="en-US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3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Wave 3"/>
          <p:cNvSpPr/>
          <p:nvPr/>
        </p:nvSpPr>
        <p:spPr>
          <a:xfrm>
            <a:off x="1218645" y="1282418"/>
            <a:ext cx="2057400" cy="571500"/>
          </a:xfrm>
          <a:prstGeom prst="wav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400" dirty="0"/>
              <a:t> 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067302" y="1179742"/>
            <a:ext cx="34289" cy="480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Wave 5"/>
          <p:cNvSpPr/>
          <p:nvPr/>
        </p:nvSpPr>
        <p:spPr>
          <a:xfrm>
            <a:off x="5422766" y="1653485"/>
            <a:ext cx="2133471" cy="628650"/>
          </a:xfrm>
          <a:prstGeom prst="wav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00112" y="3039880"/>
            <a:ext cx="4741619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27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bn-IN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নবম</a:t>
            </a:r>
            <a:endParaRPr lang="bn-BD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IN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  <a:endParaRPr lang="bn-BD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endParaRPr lang="en-US" sz="3600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7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7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7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7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27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7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27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7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7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328" y="1792696"/>
            <a:ext cx="967760" cy="121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03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100" y="1224961"/>
            <a:ext cx="3613899" cy="27510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524" y="1224961"/>
            <a:ext cx="3822183" cy="27447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76" y="4108800"/>
            <a:ext cx="3818623" cy="24701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524" y="4108800"/>
            <a:ext cx="3822183" cy="25435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84195" y="366876"/>
            <a:ext cx="3880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ছবিগুলি লক্ষ্য করি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43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29522" y="758283"/>
            <a:ext cx="41259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062976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এবং আমাদের বাংলাদেশ</a:t>
            </a:r>
            <a:endParaRPr lang="en-US" sz="7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18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210" y="814039"/>
            <a:ext cx="905479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</a:p>
          <a:p>
            <a:endParaRPr lang="bn-IN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5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১,</a:t>
            </a:r>
            <a:r>
              <a:rPr lang="bn-IN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</a:t>
            </a:r>
            <a:r>
              <a:rPr lang="bn-IN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সংশ্লিষ্ট ব্যক্তিবর্গের অবদান বলতে পারবে,</a:t>
            </a:r>
          </a:p>
          <a:p>
            <a:r>
              <a:rPr lang="bn-IN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২, ই- লার্নিং কি তা ব্যাখ্যা করতে পারবে 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75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131593" y="5460406"/>
            <a:ext cx="3814762" cy="1033334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500" b="1" kern="1000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জেমস ক্লার্ক ম্যাক্সওয়েল</a:t>
            </a:r>
          </a:p>
          <a:p>
            <a:pPr algn="ctr"/>
            <a:r>
              <a:rPr lang="bn-BD" sz="3500" b="1" kern="1000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১৮৩১-১৮৭৯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71475" y="1696443"/>
            <a:ext cx="3967163" cy="2751830"/>
            <a:chOff x="433387" y="2256208"/>
            <a:chExt cx="3967163" cy="275183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387" y="3956474"/>
              <a:ext cx="3967163" cy="1051564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550" y="2256208"/>
              <a:ext cx="3810000" cy="1459149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941" y="2169979"/>
            <a:ext cx="3024067" cy="303715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09563" y="5024437"/>
            <a:ext cx="4029075" cy="1469303"/>
          </a:xfrm>
          <a:prstGeom prst="roundRect">
            <a:avLst/>
          </a:prstGeom>
          <a:solidFill>
            <a:schemeClr val="tx2">
              <a:lumMod val="75000"/>
            </a:schemeClr>
          </a:solidFill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তড়িৎ ও চৌম্বক বলকে একত্র করে</a:t>
            </a:r>
            <a:r>
              <a:rPr lang="en-U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তড়ি</a:t>
            </a:r>
            <a:r>
              <a:rPr lang="en-U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ৎ</a:t>
            </a: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চৌম্বকীয়</a:t>
            </a:r>
            <a:r>
              <a:rPr lang="en-U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বলের</a:t>
            </a:r>
            <a:r>
              <a:rPr lang="en-U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" y="529254"/>
            <a:ext cx="89463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সংশ্লিষ্ট </a:t>
            </a:r>
            <a:r>
              <a:rPr lang="bn-IN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ব্যক্তিবর্গ</a:t>
            </a:r>
            <a:endParaRPr lang="en-US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99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79" y="345974"/>
            <a:ext cx="4655771" cy="449411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13317" y="5185316"/>
            <a:ext cx="3827785" cy="1032063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kern="1000" dirty="0" smtClean="0">
                <a:ln w="0"/>
                <a:solidFill>
                  <a:srgbClr val="00206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জগদীশ চন্দ্র বসু</a:t>
            </a:r>
          </a:p>
          <a:p>
            <a:pPr algn="ctr"/>
            <a:r>
              <a:rPr lang="bn-BD" sz="3600" kern="1000" dirty="0" smtClean="0">
                <a:ln w="0"/>
                <a:solidFill>
                  <a:srgbClr val="00206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১৮৫৮-১৯৩৭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243512" y="345974"/>
            <a:ext cx="3600450" cy="5206634"/>
            <a:chOff x="5300662" y="345974"/>
            <a:chExt cx="3600450" cy="520663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0663" y="345974"/>
              <a:ext cx="3600449" cy="269686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0662" y="3313770"/>
              <a:ext cx="3542043" cy="2238838"/>
            </a:xfrm>
            <a:prstGeom prst="rect">
              <a:avLst/>
            </a:prstGeom>
          </p:spPr>
        </p:pic>
      </p:grpSp>
      <p:sp>
        <p:nvSpPr>
          <p:cNvPr id="6" name="Flowchart: Card 5"/>
          <p:cNvSpPr/>
          <p:nvPr/>
        </p:nvSpPr>
        <p:spPr>
          <a:xfrm>
            <a:off x="4772024" y="5700713"/>
            <a:ext cx="4071937" cy="1002388"/>
          </a:xfrm>
          <a:prstGeom prst="flowChartPunchedCar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অতিক্ষুদ্র তরংগ ব্যবহার করে</a:t>
            </a:r>
            <a:r>
              <a:rPr lang="en-US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বিনা</a:t>
            </a:r>
            <a:r>
              <a:rPr lang="en-US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তারে</a:t>
            </a:r>
            <a:r>
              <a:rPr lang="bn-BD" sz="2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তথ্য প্রেরণে সফল হন </a:t>
            </a:r>
            <a:endParaRPr lang="en-US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43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49" y="295275"/>
            <a:ext cx="4133851" cy="31003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07" y="4238626"/>
            <a:ext cx="4341693" cy="24241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49" y="2726530"/>
            <a:ext cx="2362201" cy="23622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019" y="364329"/>
            <a:ext cx="2362201" cy="2362201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/>
        </p:nvSpPr>
        <p:spPr>
          <a:xfrm>
            <a:off x="4891089" y="5362575"/>
            <a:ext cx="3929062" cy="1300163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১৯৭১ সালে প্রথম ই-মেইল সিস্টেম চালু করেন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lowchart: Card 9"/>
          <p:cNvSpPr/>
          <p:nvPr/>
        </p:nvSpPr>
        <p:spPr>
          <a:xfrm>
            <a:off x="642938" y="3538538"/>
            <a:ext cx="3886200" cy="557212"/>
          </a:xfrm>
          <a:prstGeom prst="flowChartPunchedCar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রেমন্ড স্যামুয়েল টমলিনসন</a:t>
            </a:r>
            <a:endParaRPr lang="en-US" sz="3600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74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099" y="814388"/>
            <a:ext cx="3943475" cy="290036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219762" y="4265978"/>
            <a:ext cx="3714812" cy="163476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স্টিভ জবস</a:t>
            </a:r>
          </a:p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১৯৫৫-২০১১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317069" y="4265978"/>
            <a:ext cx="4505324" cy="1634760"/>
          </a:xfrm>
          <a:prstGeom prst="round2Diag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অ্যাপল কোম্পাণীর জনক, যার হাতে </a:t>
            </a:r>
            <a:r>
              <a:rPr lang="en-US" sz="3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PC </a:t>
            </a:r>
            <a:r>
              <a:rPr lang="bn-BD" sz="3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 নানান পর্যায় বিকশিত হয়।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05" y="828676"/>
            <a:ext cx="4653688" cy="290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19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325" y="538170"/>
            <a:ext cx="3810000" cy="2952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03" y="538171"/>
            <a:ext cx="3923885" cy="295427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991100" y="3757620"/>
            <a:ext cx="3890963" cy="264318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0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উইলিয়াম হেনরি ‘বিল গেটস’</a:t>
            </a:r>
            <a:r>
              <a:rPr lang="en-US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১৯৫৫</a:t>
            </a:r>
          </a:p>
          <a:p>
            <a:pPr algn="ctr"/>
            <a:r>
              <a:rPr lang="bn-BD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বিকাশক অপারেটিং সিস্টেমের</a:t>
            </a:r>
            <a:r>
              <a:rPr lang="en-US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endParaRPr lang="bn-BD" sz="40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nip Same Side Corner Rectangle 4"/>
          <p:cNvSpPr/>
          <p:nvPr/>
        </p:nvSpPr>
        <p:spPr>
          <a:xfrm>
            <a:off x="205203" y="3757620"/>
            <a:ext cx="4566822" cy="2643188"/>
          </a:xfrm>
          <a:prstGeom prst="snip2SameRect">
            <a:avLst/>
          </a:prstGeom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যার হাতে বিকশিত হয়, এমএস ডস ও উইন্ডোজ। যা দ্বারা বিশ্বের অধিকাংশ কম্পিউটার পরিচালিত</a:t>
            </a:r>
            <a:r>
              <a:rPr lang="en-U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50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188" y="481020"/>
            <a:ext cx="3428999" cy="3428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" y="542355"/>
            <a:ext cx="4501762" cy="3367664"/>
          </a:xfrm>
          <a:prstGeom prst="rect">
            <a:avLst/>
          </a:prstGeom>
        </p:spPr>
      </p:pic>
      <p:sp>
        <p:nvSpPr>
          <p:cNvPr id="2" name="Snip Diagonal Corner Rectangle 1"/>
          <p:cNvSpPr/>
          <p:nvPr/>
        </p:nvSpPr>
        <p:spPr>
          <a:xfrm>
            <a:off x="5610225" y="4457708"/>
            <a:ext cx="3128962" cy="1600192"/>
          </a:xfrm>
          <a:prstGeom prst="snip2Diag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স্যার টিমোথি জন ‘টিম’ বার্নাস-লি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nip Same Side Corner Rectangle 4"/>
          <p:cNvSpPr/>
          <p:nvPr/>
        </p:nvSpPr>
        <p:spPr>
          <a:xfrm>
            <a:off x="285750" y="4200532"/>
            <a:ext cx="4838700" cy="2285993"/>
          </a:xfrm>
          <a:prstGeom prst="snip2SameRect">
            <a:avLst>
              <a:gd name="adj1" fmla="val 16667"/>
              <a:gd name="adj2" fmla="val 1062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ওয়ার্ল্ড ওয়াইড ওয়েবের জনক। নেটওয়ার্ক প্রযুক্তির বিকাশের ফলে বিশ্বে ইন্টারনেট বিস্তৃত এবং অর্থনীতি শক্তিশালী হচ্ছে।  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58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550" y="314318"/>
            <a:ext cx="2547938" cy="38219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8" y="350403"/>
            <a:ext cx="5634037" cy="378344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305550" y="4843456"/>
            <a:ext cx="2547938" cy="115728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মার্ক জাকারবার্গ </a:t>
            </a:r>
          </a:p>
          <a:p>
            <a:pPr algn="ctr"/>
            <a:r>
              <a:rPr lang="bn-BD" sz="3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 ১৪ ১৯৮৪ </a:t>
            </a:r>
            <a:endParaRPr lang="en-US" sz="36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242888" y="4286244"/>
            <a:ext cx="5843587" cy="2271713"/>
          </a:xfrm>
          <a:prstGeom prst="flowChartAlternateProces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যোগাযোগের মাধ্যম ‘ফেসবুক’ এর জনক। ১১৯ কোটির বেশি লোক বর্তমানে ফেসবুক ব্যবহার করে।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73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3244334"/>
            <a:ext cx="90411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5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সংশ্লিষ্ট </a:t>
            </a:r>
            <a:r>
              <a:rPr lang="bn-IN" sz="5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ব্যক্তিবর্গ একটি তালিকা তৈরি করো ?</a:t>
            </a:r>
            <a:endParaRPr lang="en-U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1961" y="1081668"/>
            <a:ext cx="36799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64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1571625" y="357188"/>
            <a:ext cx="6215063" cy="1628775"/>
          </a:xfrm>
          <a:prstGeom prst="wave">
            <a:avLst>
              <a:gd name="adj1" fmla="val 4605"/>
              <a:gd name="adj2" fmla="val 0"/>
            </a:avLst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Deflate">
              <a:avLst/>
            </a:prstTxWarp>
          </a:bodyPr>
          <a:lstStyle/>
          <a:p>
            <a:pPr algn="ctr"/>
            <a:r>
              <a:rPr lang="en-US" sz="6600" b="1" dirty="0">
                <a:ln w="95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6600" b="1" dirty="0" err="1">
                <a:ln w="95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লার্নিং</a:t>
            </a:r>
            <a:endParaRPr lang="en-US" sz="6600" b="1" dirty="0">
              <a:ln w="9525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5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85" y="2433637"/>
            <a:ext cx="4047568" cy="27428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949" y="2433242"/>
            <a:ext cx="3662381" cy="274325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47751" y="5319368"/>
            <a:ext cx="6829425" cy="133860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টেলিভিশনে ই-লার্নিং পদ্ধতি। যা ব্যবহার করে শিক্ষা ব্যবস্থা বিকশিত হচ্ছে।  </a:t>
            </a:r>
            <a:endParaRPr lang="en-US" sz="4000" b="1" dirty="0">
              <a:ln w="0"/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71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3" y="769902"/>
            <a:ext cx="4014787" cy="315917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443036" y="4352925"/>
            <a:ext cx="6143628" cy="177165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দক্ষ শিক্ষকের পাঠদান ভিডিওর মাধ্যমে বিভিন্ন স্কুলে পাঠদান। </a:t>
            </a:r>
            <a:endParaRPr lang="en-US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24" y="769903"/>
            <a:ext cx="4843315" cy="316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28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8" y="900098"/>
            <a:ext cx="4014790" cy="27146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425" y="900098"/>
            <a:ext cx="4306171" cy="2876077"/>
          </a:xfrm>
          <a:prstGeom prst="rect">
            <a:avLst/>
          </a:prstGeom>
        </p:spPr>
      </p:pic>
      <p:sp>
        <p:nvSpPr>
          <p:cNvPr id="5" name="Flowchart: Alternate Process 4"/>
          <p:cNvSpPr/>
          <p:nvPr/>
        </p:nvSpPr>
        <p:spPr>
          <a:xfrm>
            <a:off x="285748" y="4223168"/>
            <a:ext cx="8043863" cy="2300288"/>
          </a:xfrm>
          <a:prstGeom prst="flowChartAlternateProcess">
            <a:avLst/>
          </a:prstGeom>
          <a:solidFill>
            <a:schemeClr val="bg1"/>
          </a:solidFill>
          <a:effectLst>
            <a:glow rad="139700">
              <a:schemeClr val="accent4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অনলাইনে উন্মুক্ত পৃথিবীর বড় বড় </a:t>
            </a:r>
            <a:r>
              <a:rPr lang="bn-BD" sz="4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বিশ্ববিদ্যালয়ের </a:t>
            </a:r>
            <a:r>
              <a:rPr lang="bn-BD" sz="4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অসংখ্য কোর্স। যা গ্রহনে উপকৃত </a:t>
            </a:r>
            <a:r>
              <a:rPr lang="bn-BD" sz="4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হওয়া </a:t>
            </a:r>
            <a:r>
              <a:rPr lang="bn-BD" sz="4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যায়। </a:t>
            </a:r>
            <a:endParaRPr lang="en-US" sz="4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34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8868" y="735980"/>
            <a:ext cx="5675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4176" y="2407993"/>
            <a:ext cx="90436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 লার্নিং কি তা ব্যাখ্যা </a:t>
            </a:r>
            <a:r>
              <a:rPr lang="bn-IN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 ?</a:t>
            </a:r>
            <a:endParaRPr lang="en-US" sz="7200" dirty="0"/>
          </a:p>
        </p:txBody>
      </p:sp>
      <p:sp>
        <p:nvSpPr>
          <p:cNvPr id="7" name="Explosion 2 6"/>
          <p:cNvSpPr/>
          <p:nvPr/>
        </p:nvSpPr>
        <p:spPr>
          <a:xfrm>
            <a:off x="4755995" y="4371277"/>
            <a:ext cx="2559205" cy="1739591"/>
          </a:xfrm>
          <a:prstGeom prst="irregularSeal2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 মিনিট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Explosion 2 5"/>
          <p:cNvSpPr/>
          <p:nvPr/>
        </p:nvSpPr>
        <p:spPr>
          <a:xfrm>
            <a:off x="847493" y="4371278"/>
            <a:ext cx="2520175" cy="1193181"/>
          </a:xfrm>
          <a:prstGeom prst="irregularSeal2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8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828836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জগদীশ চন্দ্র বসু কোন দেশের বিজ্ঞানী?</a:t>
            </a:r>
          </a:p>
          <a:p>
            <a:r>
              <a:rPr lang="bn-BD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ই-মেইল এর জনক কে?</a:t>
            </a:r>
          </a:p>
          <a:p>
            <a:r>
              <a:rPr lang="bn-BD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বিশ্বে কত লোক ফেসবুক ব্যবহার করে?</a:t>
            </a:r>
          </a:p>
          <a:p>
            <a:r>
              <a:rPr lang="bn-BD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৪। ই-লার্নিং কি সনাতন পদ্ধতিতে পাঠদানের বিকল্প?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17649" y="680224"/>
            <a:ext cx="3501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7200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96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0224" y="4285789"/>
            <a:ext cx="7500937" cy="284321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 মান উন্নয়নে ই-লার্নিং কী ভূমিকা পালন করতে পারে, লিখে আনবে। 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16" y="1174177"/>
            <a:ext cx="8240752" cy="37972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39951" y="278780"/>
            <a:ext cx="3178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67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8420" y="397773"/>
            <a:ext cx="8965580" cy="6094467"/>
            <a:chOff x="2471166" y="397773"/>
            <a:chExt cx="4100322" cy="609446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1166" y="397773"/>
              <a:ext cx="4100322" cy="6094467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362716" y="3703011"/>
              <a:ext cx="1731264" cy="769441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bn-BD" sz="4400" b="1" dirty="0" smtClean="0">
                  <a:ln w="0"/>
                  <a:solidFill>
                    <a:srgbClr val="00B0F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ধন্যবাদ</a:t>
              </a:r>
              <a:endParaRPr lang="en-US" sz="4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286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633</TotalTime>
  <Words>331</Words>
  <Application>Microsoft Office PowerPoint</Application>
  <PresentationFormat>On-screen Show (4:3)</PresentationFormat>
  <Paragraphs>65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Alamgir</dc:creator>
  <cp:lastModifiedBy>hp</cp:lastModifiedBy>
  <cp:revision>93</cp:revision>
  <dcterms:created xsi:type="dcterms:W3CDTF">2015-01-07T02:53:07Z</dcterms:created>
  <dcterms:modified xsi:type="dcterms:W3CDTF">2019-09-02T16:40:01Z</dcterms:modified>
</cp:coreProperties>
</file>