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0" r:id="rId5"/>
    <p:sldId id="261" r:id="rId6"/>
    <p:sldId id="275" r:id="rId7"/>
    <p:sldId id="262" r:id="rId8"/>
    <p:sldId id="263" r:id="rId9"/>
    <p:sldId id="264" r:id="rId10"/>
    <p:sldId id="268" r:id="rId11"/>
    <p:sldId id="269" r:id="rId12"/>
    <p:sldId id="270" r:id="rId13"/>
    <p:sldId id="272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BCA400-2F75-4FC7-A068-A4A6A3EFC835}"/>
              </a:ext>
            </a:extLst>
          </p:cNvPr>
          <p:cNvSpPr/>
          <p:nvPr userDrawn="1"/>
        </p:nvSpPr>
        <p:spPr>
          <a:xfrm>
            <a:off x="186048" y="184068"/>
            <a:ext cx="11819906" cy="648986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C474B-D103-40A8-82D8-7282B95046A4}"/>
              </a:ext>
            </a:extLst>
          </p:cNvPr>
          <p:cNvSpPr txBox="1"/>
          <p:nvPr userDrawn="1"/>
        </p:nvSpPr>
        <p:spPr>
          <a:xfrm>
            <a:off x="10343407" y="391886"/>
            <a:ext cx="1520041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99190-262B-416F-8143-FD2FB51DA66F}"/>
              </a:ext>
            </a:extLst>
          </p:cNvPr>
          <p:cNvSpPr txBox="1"/>
          <p:nvPr userDrawn="1"/>
        </p:nvSpPr>
        <p:spPr>
          <a:xfrm>
            <a:off x="10343407" y="881767"/>
            <a:ext cx="1520041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41070-2971-4ADD-8A4B-32BDA2F75493}"/>
              </a:ext>
            </a:extLst>
          </p:cNvPr>
          <p:cNvSpPr txBox="1"/>
          <p:nvPr userDrawn="1"/>
        </p:nvSpPr>
        <p:spPr>
          <a:xfrm>
            <a:off x="10094026" y="1371648"/>
            <a:ext cx="1769422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90509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E23D-779E-4E0E-AD95-A6995C0B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ABE35-DDD6-43CD-A3B8-5CD80D9B4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834E9-06E8-476F-89BA-D2B49D4D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4239E-ACB1-4935-8CE7-116D8E3B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35794-E0A9-446C-8B93-2A76CAED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2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DE8C4B-3BD8-4C83-887E-2F4E01875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45A2B-F711-445B-9E30-61A253EAC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8FB05-9EC2-4D0D-A1BC-24A27A47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71712-7994-44FB-A296-5643BC00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313C8-50EC-4506-B939-D9861448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9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5368-A2E2-41C9-A7F6-E07AE137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BC35D-13EE-458F-82FB-AB3438CCF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BA2A3-D172-4134-B707-44BCBDCA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03453-ECD7-4254-93B7-D5C84EAA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95DB4-E8DC-42AC-BD06-9C312872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EC21-3513-4515-BF10-D36B2801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CA2E7-B27D-4589-9246-7027F282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D4B5B-C4E2-4B38-8735-0C3CED81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9EC9F-1523-4467-8F8A-421ABAC2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FDA2E-D942-49B9-9CD0-B46DB88B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9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479A4-C88F-4B7B-9E13-C79FDFA2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FDA05-8213-48E3-886E-50337E47C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38F42-C807-4483-B660-ABEED8C95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D4C92-DFC0-4E84-B7F2-1D518E83A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884B5-90DF-413D-9EC5-167B7167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E4C0C-0CED-4553-9CC2-CEE8CE30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0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93CE-C1DE-46AD-9CB3-281F86491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333B0-3A17-48BC-B5A0-9374B25BF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C0E56-03E5-49F8-B2FB-2DF076D8A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132B3-0B99-4261-A086-8765EB880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DB836-36D4-4119-963B-98B48AF97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3EC954-8D93-4D96-9AEC-38B9D2C0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75F99F-D235-4349-B026-F9459D3B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C9113D-0AA6-4238-BF16-8AC6A707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16CB-E516-4A84-9BE6-7912F009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CD530-D794-490A-85D4-6C9C3735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A092F-018E-4132-B848-1EC60C953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B9910-7356-4513-9002-4DB95BE7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7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80EE5-660A-4FFE-B993-5C76976A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AE638-8CEA-45E7-9A44-C777E594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B1020-94B6-49AF-8CC8-7545B2DA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4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0872-D171-45FA-B1FD-951DB3EA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43B42-6BF6-4BF1-8690-BAAE38A2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28CEA-3617-4BD3-8207-B35216746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428D8-7EE2-4697-99F4-9B8AE20E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DC59C-FA98-4B2D-B3D9-76E3849C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F21F7-CED7-4103-A0CE-F51EADF6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7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4A88-6E4A-4293-AFFF-4F04277C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1EDE0E-0A48-4829-AD33-1AC210BF2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72CF0-B32A-419C-A199-EB795C1FA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85718-4339-43B6-82AD-BD679189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21FAD-9D5B-498F-914E-0A98A71B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D1C2A-B23F-4057-A70D-FECF648F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8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78462D-B6CB-44D7-8678-400B42E0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CD052-AECF-414A-8602-E0E5EDBBC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5EA3C-8114-4A06-910B-79D743845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84574-30B7-48BC-A906-E9ECCF30CD3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08B4A-B279-4400-9503-7B87F0516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418E-7186-448F-BA6D-AAB2E5069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0F67-D852-4A75-B73F-70305A37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2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pFWxvQ4-rw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4E4325-35F0-4180-A29A-7E34DA4DC38E}"/>
              </a:ext>
            </a:extLst>
          </p:cNvPr>
          <p:cNvSpPr txBox="1"/>
          <p:nvPr/>
        </p:nvSpPr>
        <p:spPr>
          <a:xfrm>
            <a:off x="2933822" y="236510"/>
            <a:ext cx="46195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F42BE-3A02-4F51-B807-89C34D055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5" y="2532660"/>
            <a:ext cx="5915147" cy="34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B847E9-694F-44FB-A75B-7C9FCB9BF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296883"/>
            <a:ext cx="4607625" cy="2250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C7002C-1B3F-4592-BAEA-326201C4B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73" y="2987015"/>
            <a:ext cx="7612083" cy="3413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B0951C-1A06-4CCF-B10D-A8FF32FF3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3260" y="296883"/>
            <a:ext cx="4904510" cy="214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CE2FFD-CB55-409A-83A3-E1709ACF6C38}"/>
              </a:ext>
            </a:extLst>
          </p:cNvPr>
          <p:cNvSpPr txBox="1"/>
          <p:nvPr/>
        </p:nvSpPr>
        <p:spPr>
          <a:xfrm>
            <a:off x="3420094" y="1033153"/>
            <a:ext cx="4025735" cy="11079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0B2FD-6F6D-485F-80FD-E58BDDA62C4D}"/>
              </a:ext>
            </a:extLst>
          </p:cNvPr>
          <p:cNvSpPr txBox="1"/>
          <p:nvPr/>
        </p:nvSpPr>
        <p:spPr>
          <a:xfrm>
            <a:off x="1805048" y="3040083"/>
            <a:ext cx="8217725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ঠাকুরদাশ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মুখুয্যের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সৎকার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355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2BF079-97ED-4DAF-9256-4ADD92771301}"/>
              </a:ext>
            </a:extLst>
          </p:cNvPr>
          <p:cNvSpPr txBox="1"/>
          <p:nvPr/>
        </p:nvSpPr>
        <p:spPr>
          <a:xfrm>
            <a:off x="4180115" y="558141"/>
            <a:ext cx="2268187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01F11-45C8-4003-B9EC-F339FF0D6139}"/>
              </a:ext>
            </a:extLst>
          </p:cNvPr>
          <p:cNvSpPr txBox="1"/>
          <p:nvPr/>
        </p:nvSpPr>
        <p:spPr>
          <a:xfrm>
            <a:off x="1104405" y="2196935"/>
            <a:ext cx="4750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াঙালীর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FAA89-E0B5-4E2D-8EEA-C327744B80A3}"/>
              </a:ext>
            </a:extLst>
          </p:cNvPr>
          <p:cNvSpPr txBox="1"/>
          <p:nvPr/>
        </p:nvSpPr>
        <p:spPr>
          <a:xfrm>
            <a:off x="5902037" y="2159975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61259-5877-4751-9B34-7231497D5627}"/>
              </a:ext>
            </a:extLst>
          </p:cNvPr>
          <p:cNvSpPr txBox="1"/>
          <p:nvPr/>
        </p:nvSpPr>
        <p:spPr>
          <a:xfrm>
            <a:off x="1104405" y="2956956"/>
            <a:ext cx="433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637DE-6F01-43F0-AA86-C1ADC3638B01}"/>
              </a:ext>
            </a:extLst>
          </p:cNvPr>
          <p:cNvSpPr txBox="1"/>
          <p:nvPr/>
        </p:nvSpPr>
        <p:spPr>
          <a:xfrm>
            <a:off x="6096000" y="2981743"/>
            <a:ext cx="35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5D974B-4B67-4DCC-92A3-E66BB7E37305}"/>
              </a:ext>
            </a:extLst>
          </p:cNvPr>
          <p:cNvSpPr txBox="1"/>
          <p:nvPr/>
        </p:nvSpPr>
        <p:spPr>
          <a:xfrm>
            <a:off x="1104406" y="3835730"/>
            <a:ext cx="433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7B800-3393-4B97-9921-1D9410820542}"/>
              </a:ext>
            </a:extLst>
          </p:cNvPr>
          <p:cNvSpPr txBox="1"/>
          <p:nvPr/>
        </p:nvSpPr>
        <p:spPr>
          <a:xfrm>
            <a:off x="1567542" y="3798770"/>
            <a:ext cx="4750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0EF620-8999-45DE-8A60-66D0B5FE3ABD}"/>
              </a:ext>
            </a:extLst>
          </p:cNvPr>
          <p:cNvSpPr/>
          <p:nvPr/>
        </p:nvSpPr>
        <p:spPr>
          <a:xfrm>
            <a:off x="6317673" y="3798769"/>
            <a:ext cx="2945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1FDBF-2B14-4CBA-9CB4-C919CB8A484E}"/>
              </a:ext>
            </a:extLst>
          </p:cNvPr>
          <p:cNvSpPr txBox="1"/>
          <p:nvPr/>
        </p:nvSpPr>
        <p:spPr>
          <a:xfrm>
            <a:off x="1217220" y="4730523"/>
            <a:ext cx="452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87CC8-5FE5-4E4F-8270-341DB0748D53}"/>
              </a:ext>
            </a:extLst>
          </p:cNvPr>
          <p:cNvSpPr txBox="1"/>
          <p:nvPr/>
        </p:nvSpPr>
        <p:spPr>
          <a:xfrm>
            <a:off x="6317672" y="4615795"/>
            <a:ext cx="336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64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C8F442-3060-4016-9D3A-64FEB7904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1" y="1983179"/>
            <a:ext cx="9692640" cy="38476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531992-27F9-4194-9C36-AD4FBECF7A59}"/>
              </a:ext>
            </a:extLst>
          </p:cNvPr>
          <p:cNvSpPr txBox="1"/>
          <p:nvPr/>
        </p:nvSpPr>
        <p:spPr>
          <a:xfrm>
            <a:off x="2921330" y="617517"/>
            <a:ext cx="4453247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C40677-57FD-4209-8D29-FF4BBD53257D}"/>
              </a:ext>
            </a:extLst>
          </p:cNvPr>
          <p:cNvSpPr txBox="1"/>
          <p:nvPr/>
        </p:nvSpPr>
        <p:spPr>
          <a:xfrm>
            <a:off x="3611880" y="731520"/>
            <a:ext cx="5196840" cy="156966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ড়ীর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C1F4CB-EE7B-42ED-B0E0-95D3A9E4B0CE}"/>
              </a:ext>
            </a:extLst>
          </p:cNvPr>
          <p:cNvSpPr txBox="1"/>
          <p:nvPr/>
        </p:nvSpPr>
        <p:spPr>
          <a:xfrm>
            <a:off x="0" y="3811012"/>
            <a:ext cx="11993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িভাবে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স্বর্গে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যাছ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052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F8D34-B52C-4152-B84D-1C8881F05097}"/>
              </a:ext>
            </a:extLst>
          </p:cNvPr>
          <p:cNvSpPr txBox="1"/>
          <p:nvPr/>
        </p:nvSpPr>
        <p:spPr>
          <a:xfrm>
            <a:off x="3688080" y="1874520"/>
            <a:ext cx="2971800" cy="144655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317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r>
              <a:rPr lang="as-IN" sz="8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8367C6-C9FD-493F-9BCB-0FF2892AF97B}"/>
              </a:ext>
            </a:extLst>
          </p:cNvPr>
          <p:cNvSpPr txBox="1"/>
          <p:nvPr/>
        </p:nvSpPr>
        <p:spPr>
          <a:xfrm>
            <a:off x="4227616" y="522514"/>
            <a:ext cx="326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C86E23-15B4-47DB-A41C-610B61600B21}"/>
              </a:ext>
            </a:extLst>
          </p:cNvPr>
          <p:cNvSpPr txBox="1"/>
          <p:nvPr/>
        </p:nvSpPr>
        <p:spPr>
          <a:xfrm>
            <a:off x="641265" y="1961464"/>
            <a:ext cx="31588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1B53F-472C-4571-89D0-79C04C3FBFAC}"/>
              </a:ext>
            </a:extLst>
          </p:cNvPr>
          <p:cNvSpPr txBox="1"/>
          <p:nvPr/>
        </p:nvSpPr>
        <p:spPr>
          <a:xfrm>
            <a:off x="7914613" y="1202543"/>
            <a:ext cx="2636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D88BA-EB92-40A6-882F-08BEEFC41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6" y="3055429"/>
            <a:ext cx="1405128" cy="1764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C59F9E-2AA3-4589-939C-819946811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13" y="1954304"/>
            <a:ext cx="3575055" cy="45652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261908-7DA5-4FD6-9A4F-6C929D6EEB27}"/>
              </a:ext>
            </a:extLst>
          </p:cNvPr>
          <p:cNvSpPr txBox="1"/>
          <p:nvPr/>
        </p:nvSpPr>
        <p:spPr>
          <a:xfrm>
            <a:off x="2968831" y="2721114"/>
            <a:ext cx="47620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০১৭১০-৪৫১৯৪৩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B3B15-C533-48CF-9CF1-034472443D55}"/>
              </a:ext>
            </a:extLst>
          </p:cNvPr>
          <p:cNvSpPr txBox="1"/>
          <p:nvPr/>
        </p:nvSpPr>
        <p:spPr>
          <a:xfrm>
            <a:off x="1056904" y="101418"/>
            <a:ext cx="2003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C72DE0-98C3-4DAF-83E2-A889B4E7255C}"/>
              </a:ext>
            </a:extLst>
          </p:cNvPr>
          <p:cNvSpPr txBox="1"/>
          <p:nvPr/>
        </p:nvSpPr>
        <p:spPr>
          <a:xfrm>
            <a:off x="261257" y="1745673"/>
            <a:ext cx="8110848" cy="83099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এ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8B069-F64E-4488-BD36-C87E0A0A9D29}"/>
              </a:ext>
            </a:extLst>
          </p:cNvPr>
          <p:cNvSpPr txBox="1"/>
          <p:nvPr/>
        </p:nvSpPr>
        <p:spPr>
          <a:xfrm flipH="1">
            <a:off x="2422565" y="3942608"/>
            <a:ext cx="758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https://youtu.be/dpFWxvQ4-rw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0DDC6-D436-4B69-96D8-F4B60BC1E163}"/>
              </a:ext>
            </a:extLst>
          </p:cNvPr>
          <p:cNvSpPr txBox="1"/>
          <p:nvPr/>
        </p:nvSpPr>
        <p:spPr>
          <a:xfrm>
            <a:off x="1805049" y="2006930"/>
            <a:ext cx="57714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অভাগীর</a:t>
            </a:r>
            <a:r>
              <a:rPr lang="en-US" sz="11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স্বর্গ</a:t>
            </a:r>
            <a:endParaRPr lang="en-US" sz="115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ED930-C9EC-4C84-8EDF-C91F6B88A1B9}"/>
              </a:ext>
            </a:extLst>
          </p:cNvPr>
          <p:cNvSpPr txBox="1"/>
          <p:nvPr/>
        </p:nvSpPr>
        <p:spPr>
          <a:xfrm>
            <a:off x="2042556" y="3752603"/>
            <a:ext cx="7137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শরৎচন্দ্র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6C4DF5-FDEE-4710-A35F-F3E7B95CD8F4}"/>
              </a:ext>
            </a:extLst>
          </p:cNvPr>
          <p:cNvSpPr txBox="1"/>
          <p:nvPr/>
        </p:nvSpPr>
        <p:spPr>
          <a:xfrm>
            <a:off x="1353787" y="641268"/>
            <a:ext cx="615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E78D7-F531-49A1-B5A0-ADC1C8CDDF75}"/>
              </a:ext>
            </a:extLst>
          </p:cNvPr>
          <p:cNvSpPr txBox="1"/>
          <p:nvPr/>
        </p:nvSpPr>
        <p:spPr>
          <a:xfrm>
            <a:off x="1650670" y="1567543"/>
            <a:ext cx="72201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হতদরিদ্র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র্দশা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664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F0956-D969-4E6D-9EE8-75647A08F04E}"/>
              </a:ext>
            </a:extLst>
          </p:cNvPr>
          <p:cNvSpPr txBox="1"/>
          <p:nvPr/>
        </p:nvSpPr>
        <p:spPr>
          <a:xfrm>
            <a:off x="3526970" y="2816692"/>
            <a:ext cx="3871356" cy="144655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C9BA12C-9BBF-44B2-AFC1-5A89030A7B57}"/>
              </a:ext>
            </a:extLst>
          </p:cNvPr>
          <p:cNvSpPr/>
          <p:nvPr/>
        </p:nvSpPr>
        <p:spPr>
          <a:xfrm>
            <a:off x="5235018" y="2601885"/>
            <a:ext cx="1637295" cy="1637295"/>
          </a:xfrm>
          <a:custGeom>
            <a:avLst/>
            <a:gdLst>
              <a:gd name="connsiteX0" fmla="*/ 0 w 1637295"/>
              <a:gd name="connsiteY0" fmla="*/ 818648 h 1637295"/>
              <a:gd name="connsiteX1" fmla="*/ 818648 w 1637295"/>
              <a:gd name="connsiteY1" fmla="*/ 0 h 1637295"/>
              <a:gd name="connsiteX2" fmla="*/ 1637296 w 1637295"/>
              <a:gd name="connsiteY2" fmla="*/ 818648 h 1637295"/>
              <a:gd name="connsiteX3" fmla="*/ 818648 w 1637295"/>
              <a:gd name="connsiteY3" fmla="*/ 1637296 h 1637295"/>
              <a:gd name="connsiteX4" fmla="*/ 0 w 1637295"/>
              <a:gd name="connsiteY4" fmla="*/ 818648 h 163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295" h="1637295">
                <a:moveTo>
                  <a:pt x="0" y="818648"/>
                </a:moveTo>
                <a:cubicBezTo>
                  <a:pt x="0" y="366521"/>
                  <a:pt x="366521" y="0"/>
                  <a:pt x="818648" y="0"/>
                </a:cubicBezTo>
                <a:cubicBezTo>
                  <a:pt x="1270775" y="0"/>
                  <a:pt x="1637296" y="366521"/>
                  <a:pt x="1637296" y="818648"/>
                </a:cubicBezTo>
                <a:cubicBezTo>
                  <a:pt x="1637296" y="1270775"/>
                  <a:pt x="1270775" y="1637296"/>
                  <a:pt x="818648" y="1637296"/>
                </a:cubicBezTo>
                <a:cubicBezTo>
                  <a:pt x="366521" y="1637296"/>
                  <a:pt x="0" y="1270775"/>
                  <a:pt x="0" y="818648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496" tIns="285496" rIns="285496" bIns="285496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6FC0B68-0233-4DE7-9617-17E552D2CC7D}"/>
              </a:ext>
            </a:extLst>
          </p:cNvPr>
          <p:cNvSpPr/>
          <p:nvPr/>
        </p:nvSpPr>
        <p:spPr>
          <a:xfrm rot="16265394">
            <a:off x="5940098" y="2037938"/>
            <a:ext cx="311801" cy="556680"/>
          </a:xfrm>
          <a:custGeom>
            <a:avLst/>
            <a:gdLst>
              <a:gd name="connsiteX0" fmla="*/ 0 w 311801"/>
              <a:gd name="connsiteY0" fmla="*/ 111336 h 556680"/>
              <a:gd name="connsiteX1" fmla="*/ 155901 w 311801"/>
              <a:gd name="connsiteY1" fmla="*/ 111336 h 556680"/>
              <a:gd name="connsiteX2" fmla="*/ 155901 w 311801"/>
              <a:gd name="connsiteY2" fmla="*/ 0 h 556680"/>
              <a:gd name="connsiteX3" fmla="*/ 311801 w 311801"/>
              <a:gd name="connsiteY3" fmla="*/ 278340 h 556680"/>
              <a:gd name="connsiteX4" fmla="*/ 155901 w 311801"/>
              <a:gd name="connsiteY4" fmla="*/ 556680 h 556680"/>
              <a:gd name="connsiteX5" fmla="*/ 155901 w 311801"/>
              <a:gd name="connsiteY5" fmla="*/ 445344 h 556680"/>
              <a:gd name="connsiteX6" fmla="*/ 0 w 311801"/>
              <a:gd name="connsiteY6" fmla="*/ 445344 h 556680"/>
              <a:gd name="connsiteX7" fmla="*/ 0 w 311801"/>
              <a:gd name="connsiteY7" fmla="*/ 111336 h 55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801" h="556680">
                <a:moveTo>
                  <a:pt x="0" y="111336"/>
                </a:moveTo>
                <a:lnTo>
                  <a:pt x="155901" y="111336"/>
                </a:lnTo>
                <a:lnTo>
                  <a:pt x="155901" y="0"/>
                </a:lnTo>
                <a:lnTo>
                  <a:pt x="311801" y="278340"/>
                </a:lnTo>
                <a:lnTo>
                  <a:pt x="155901" y="556680"/>
                </a:lnTo>
                <a:lnTo>
                  <a:pt x="155901" y="445344"/>
                </a:lnTo>
                <a:lnTo>
                  <a:pt x="0" y="445344"/>
                </a:lnTo>
                <a:lnTo>
                  <a:pt x="0" y="11133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336" rIns="93540" bIns="11133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19CD7C7-7050-48CD-A1E5-0752C937BC18}"/>
              </a:ext>
            </a:extLst>
          </p:cNvPr>
          <p:cNvSpPr/>
          <p:nvPr/>
        </p:nvSpPr>
        <p:spPr>
          <a:xfrm>
            <a:off x="5277352" y="376687"/>
            <a:ext cx="1637295" cy="1637295"/>
          </a:xfrm>
          <a:custGeom>
            <a:avLst/>
            <a:gdLst>
              <a:gd name="connsiteX0" fmla="*/ 0 w 1637295"/>
              <a:gd name="connsiteY0" fmla="*/ 818648 h 1637295"/>
              <a:gd name="connsiteX1" fmla="*/ 818648 w 1637295"/>
              <a:gd name="connsiteY1" fmla="*/ 0 h 1637295"/>
              <a:gd name="connsiteX2" fmla="*/ 1637296 w 1637295"/>
              <a:gd name="connsiteY2" fmla="*/ 818648 h 1637295"/>
              <a:gd name="connsiteX3" fmla="*/ 818648 w 1637295"/>
              <a:gd name="connsiteY3" fmla="*/ 1637296 h 1637295"/>
              <a:gd name="connsiteX4" fmla="*/ 0 w 1637295"/>
              <a:gd name="connsiteY4" fmla="*/ 818648 h 163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295" h="1637295">
                <a:moveTo>
                  <a:pt x="0" y="818648"/>
                </a:moveTo>
                <a:cubicBezTo>
                  <a:pt x="0" y="366521"/>
                  <a:pt x="366521" y="0"/>
                  <a:pt x="818648" y="0"/>
                </a:cubicBezTo>
                <a:cubicBezTo>
                  <a:pt x="1270775" y="0"/>
                  <a:pt x="1637296" y="366521"/>
                  <a:pt x="1637296" y="818648"/>
                </a:cubicBezTo>
                <a:cubicBezTo>
                  <a:pt x="1637296" y="1270775"/>
                  <a:pt x="1270775" y="1637296"/>
                  <a:pt x="818648" y="1637296"/>
                </a:cubicBezTo>
                <a:cubicBezTo>
                  <a:pt x="366521" y="1637296"/>
                  <a:pt x="0" y="1270775"/>
                  <a:pt x="0" y="8186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336" tIns="275336" rIns="275336" bIns="2753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১৮৭৬ 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সেপ্টম্বর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8B47B7A-EC2C-471D-8490-3B4C9E12BC49}"/>
              </a:ext>
            </a:extLst>
          </p:cNvPr>
          <p:cNvSpPr/>
          <p:nvPr/>
        </p:nvSpPr>
        <p:spPr>
          <a:xfrm rot="19973088">
            <a:off x="6922522" y="2583171"/>
            <a:ext cx="445710" cy="556680"/>
          </a:xfrm>
          <a:custGeom>
            <a:avLst/>
            <a:gdLst>
              <a:gd name="connsiteX0" fmla="*/ 0 w 445710"/>
              <a:gd name="connsiteY0" fmla="*/ 111336 h 556680"/>
              <a:gd name="connsiteX1" fmla="*/ 222855 w 445710"/>
              <a:gd name="connsiteY1" fmla="*/ 111336 h 556680"/>
              <a:gd name="connsiteX2" fmla="*/ 222855 w 445710"/>
              <a:gd name="connsiteY2" fmla="*/ 0 h 556680"/>
              <a:gd name="connsiteX3" fmla="*/ 445710 w 445710"/>
              <a:gd name="connsiteY3" fmla="*/ 278340 h 556680"/>
              <a:gd name="connsiteX4" fmla="*/ 222855 w 445710"/>
              <a:gd name="connsiteY4" fmla="*/ 556680 h 556680"/>
              <a:gd name="connsiteX5" fmla="*/ 222855 w 445710"/>
              <a:gd name="connsiteY5" fmla="*/ 445344 h 556680"/>
              <a:gd name="connsiteX6" fmla="*/ 0 w 445710"/>
              <a:gd name="connsiteY6" fmla="*/ 445344 h 556680"/>
              <a:gd name="connsiteX7" fmla="*/ 0 w 445710"/>
              <a:gd name="connsiteY7" fmla="*/ 111336 h 55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710" h="556680">
                <a:moveTo>
                  <a:pt x="0" y="111336"/>
                </a:moveTo>
                <a:lnTo>
                  <a:pt x="222855" y="111336"/>
                </a:lnTo>
                <a:lnTo>
                  <a:pt x="222855" y="0"/>
                </a:lnTo>
                <a:lnTo>
                  <a:pt x="445710" y="278340"/>
                </a:lnTo>
                <a:lnTo>
                  <a:pt x="222855" y="556680"/>
                </a:lnTo>
                <a:lnTo>
                  <a:pt x="222855" y="445344"/>
                </a:lnTo>
                <a:lnTo>
                  <a:pt x="0" y="445344"/>
                </a:lnTo>
                <a:lnTo>
                  <a:pt x="0" y="11133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960178"/>
              <a:satOff val="-8155"/>
              <a:lumOff val="1922"/>
              <a:alphaOff val="0"/>
            </a:schemeClr>
          </a:fillRef>
          <a:effectRef idx="0">
            <a:schemeClr val="accent4">
              <a:hueOff val="1960178"/>
              <a:satOff val="-8155"/>
              <a:lumOff val="1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336" rIns="133713" bIns="11133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4C92495-13CE-41B1-BAB5-75DBCED84C55}"/>
              </a:ext>
            </a:extLst>
          </p:cNvPr>
          <p:cNvSpPr/>
          <p:nvPr/>
        </p:nvSpPr>
        <p:spPr>
          <a:xfrm>
            <a:off x="7440896" y="1472342"/>
            <a:ext cx="1637295" cy="1637295"/>
          </a:xfrm>
          <a:custGeom>
            <a:avLst/>
            <a:gdLst>
              <a:gd name="connsiteX0" fmla="*/ 0 w 1637295"/>
              <a:gd name="connsiteY0" fmla="*/ 818648 h 1637295"/>
              <a:gd name="connsiteX1" fmla="*/ 818648 w 1637295"/>
              <a:gd name="connsiteY1" fmla="*/ 0 h 1637295"/>
              <a:gd name="connsiteX2" fmla="*/ 1637296 w 1637295"/>
              <a:gd name="connsiteY2" fmla="*/ 818648 h 1637295"/>
              <a:gd name="connsiteX3" fmla="*/ 818648 w 1637295"/>
              <a:gd name="connsiteY3" fmla="*/ 1637296 h 1637295"/>
              <a:gd name="connsiteX4" fmla="*/ 0 w 1637295"/>
              <a:gd name="connsiteY4" fmla="*/ 818648 h 163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295" h="1637295">
                <a:moveTo>
                  <a:pt x="0" y="818648"/>
                </a:moveTo>
                <a:cubicBezTo>
                  <a:pt x="0" y="366521"/>
                  <a:pt x="366521" y="0"/>
                  <a:pt x="818648" y="0"/>
                </a:cubicBezTo>
                <a:cubicBezTo>
                  <a:pt x="1270775" y="0"/>
                  <a:pt x="1637296" y="366521"/>
                  <a:pt x="1637296" y="818648"/>
                </a:cubicBezTo>
                <a:cubicBezTo>
                  <a:pt x="1637296" y="1270775"/>
                  <a:pt x="1270775" y="1637296"/>
                  <a:pt x="818648" y="1637296"/>
                </a:cubicBezTo>
                <a:cubicBezTo>
                  <a:pt x="366521" y="1637296"/>
                  <a:pt x="0" y="1270775"/>
                  <a:pt x="0" y="8186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960178"/>
              <a:satOff val="-8155"/>
              <a:lumOff val="1922"/>
              <a:alphaOff val="0"/>
            </a:schemeClr>
          </a:fillRef>
          <a:effectRef idx="2">
            <a:schemeClr val="accent4">
              <a:hueOff val="1960178"/>
              <a:satOff val="-8155"/>
              <a:lumOff val="1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336" tIns="275336" rIns="275336" bIns="2753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হুগলী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দাবানন্দ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5DA8168-2F58-408C-9EC7-1DC9775CAC36}"/>
              </a:ext>
            </a:extLst>
          </p:cNvPr>
          <p:cNvSpPr/>
          <p:nvPr/>
        </p:nvSpPr>
        <p:spPr>
          <a:xfrm rot="1843650">
            <a:off x="6859579" y="3727203"/>
            <a:ext cx="356559" cy="556680"/>
          </a:xfrm>
          <a:custGeom>
            <a:avLst/>
            <a:gdLst>
              <a:gd name="connsiteX0" fmla="*/ 0 w 356559"/>
              <a:gd name="connsiteY0" fmla="*/ 111336 h 556680"/>
              <a:gd name="connsiteX1" fmla="*/ 178280 w 356559"/>
              <a:gd name="connsiteY1" fmla="*/ 111336 h 556680"/>
              <a:gd name="connsiteX2" fmla="*/ 178280 w 356559"/>
              <a:gd name="connsiteY2" fmla="*/ 0 h 556680"/>
              <a:gd name="connsiteX3" fmla="*/ 356559 w 356559"/>
              <a:gd name="connsiteY3" fmla="*/ 278340 h 556680"/>
              <a:gd name="connsiteX4" fmla="*/ 178280 w 356559"/>
              <a:gd name="connsiteY4" fmla="*/ 556680 h 556680"/>
              <a:gd name="connsiteX5" fmla="*/ 178280 w 356559"/>
              <a:gd name="connsiteY5" fmla="*/ 445344 h 556680"/>
              <a:gd name="connsiteX6" fmla="*/ 0 w 356559"/>
              <a:gd name="connsiteY6" fmla="*/ 445344 h 556680"/>
              <a:gd name="connsiteX7" fmla="*/ 0 w 356559"/>
              <a:gd name="connsiteY7" fmla="*/ 111336 h 55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559" h="556680">
                <a:moveTo>
                  <a:pt x="0" y="111336"/>
                </a:moveTo>
                <a:lnTo>
                  <a:pt x="178280" y="111336"/>
                </a:lnTo>
                <a:lnTo>
                  <a:pt x="178280" y="0"/>
                </a:lnTo>
                <a:lnTo>
                  <a:pt x="356559" y="278340"/>
                </a:lnTo>
                <a:lnTo>
                  <a:pt x="178280" y="556680"/>
                </a:lnTo>
                <a:lnTo>
                  <a:pt x="178280" y="445344"/>
                </a:lnTo>
                <a:lnTo>
                  <a:pt x="0" y="445344"/>
                </a:lnTo>
                <a:lnTo>
                  <a:pt x="0" y="11133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920356"/>
              <a:satOff val="-16311"/>
              <a:lumOff val="3843"/>
              <a:alphaOff val="0"/>
            </a:schemeClr>
          </a:fillRef>
          <a:effectRef idx="0">
            <a:schemeClr val="accent4">
              <a:hueOff val="3920356"/>
              <a:satOff val="-16311"/>
              <a:lumOff val="3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335" rIns="106967" bIns="11133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202625-3E3B-43B7-9E5E-C33B2474BA97}"/>
              </a:ext>
            </a:extLst>
          </p:cNvPr>
          <p:cNvSpPr/>
          <p:nvPr/>
        </p:nvSpPr>
        <p:spPr>
          <a:xfrm>
            <a:off x="7220753" y="3782218"/>
            <a:ext cx="1637295" cy="1637295"/>
          </a:xfrm>
          <a:custGeom>
            <a:avLst/>
            <a:gdLst>
              <a:gd name="connsiteX0" fmla="*/ 0 w 1637295"/>
              <a:gd name="connsiteY0" fmla="*/ 818648 h 1637295"/>
              <a:gd name="connsiteX1" fmla="*/ 818648 w 1637295"/>
              <a:gd name="connsiteY1" fmla="*/ 0 h 1637295"/>
              <a:gd name="connsiteX2" fmla="*/ 1637296 w 1637295"/>
              <a:gd name="connsiteY2" fmla="*/ 818648 h 1637295"/>
              <a:gd name="connsiteX3" fmla="*/ 818648 w 1637295"/>
              <a:gd name="connsiteY3" fmla="*/ 1637296 h 1637295"/>
              <a:gd name="connsiteX4" fmla="*/ 0 w 1637295"/>
              <a:gd name="connsiteY4" fmla="*/ 818648 h 163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295" h="1637295">
                <a:moveTo>
                  <a:pt x="0" y="818648"/>
                </a:moveTo>
                <a:cubicBezTo>
                  <a:pt x="0" y="366521"/>
                  <a:pt x="366521" y="0"/>
                  <a:pt x="818648" y="0"/>
                </a:cubicBezTo>
                <a:cubicBezTo>
                  <a:pt x="1270775" y="0"/>
                  <a:pt x="1637296" y="366521"/>
                  <a:pt x="1637296" y="818648"/>
                </a:cubicBezTo>
                <a:cubicBezTo>
                  <a:pt x="1637296" y="1270775"/>
                  <a:pt x="1270775" y="1637296"/>
                  <a:pt x="818648" y="1637296"/>
                </a:cubicBezTo>
                <a:cubicBezTo>
                  <a:pt x="366521" y="1637296"/>
                  <a:pt x="0" y="1270775"/>
                  <a:pt x="0" y="8186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920356"/>
              <a:satOff val="-16311"/>
              <a:lumOff val="3843"/>
              <a:alphaOff val="0"/>
            </a:schemeClr>
          </a:fillRef>
          <a:effectRef idx="2">
            <a:schemeClr val="accent4">
              <a:hueOff val="3920356"/>
              <a:satOff val="-16311"/>
              <a:lumOff val="3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336" tIns="275336" rIns="275336" bIns="2753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মতিলাল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চট্টোপাঃ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E444F1-F9DC-409E-9966-CF69B98397BB}"/>
              </a:ext>
            </a:extLst>
          </p:cNvPr>
          <p:cNvSpPr/>
          <p:nvPr/>
        </p:nvSpPr>
        <p:spPr>
          <a:xfrm rot="5400000">
            <a:off x="5879925" y="4278819"/>
            <a:ext cx="347481" cy="556680"/>
          </a:xfrm>
          <a:custGeom>
            <a:avLst/>
            <a:gdLst>
              <a:gd name="connsiteX0" fmla="*/ 0 w 347481"/>
              <a:gd name="connsiteY0" fmla="*/ 111336 h 556680"/>
              <a:gd name="connsiteX1" fmla="*/ 173741 w 347481"/>
              <a:gd name="connsiteY1" fmla="*/ 111336 h 556680"/>
              <a:gd name="connsiteX2" fmla="*/ 173741 w 347481"/>
              <a:gd name="connsiteY2" fmla="*/ 0 h 556680"/>
              <a:gd name="connsiteX3" fmla="*/ 347481 w 347481"/>
              <a:gd name="connsiteY3" fmla="*/ 278340 h 556680"/>
              <a:gd name="connsiteX4" fmla="*/ 173741 w 347481"/>
              <a:gd name="connsiteY4" fmla="*/ 556680 h 556680"/>
              <a:gd name="connsiteX5" fmla="*/ 173741 w 347481"/>
              <a:gd name="connsiteY5" fmla="*/ 445344 h 556680"/>
              <a:gd name="connsiteX6" fmla="*/ 0 w 347481"/>
              <a:gd name="connsiteY6" fmla="*/ 445344 h 556680"/>
              <a:gd name="connsiteX7" fmla="*/ 0 w 347481"/>
              <a:gd name="connsiteY7" fmla="*/ 111336 h 55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481" h="556680">
                <a:moveTo>
                  <a:pt x="0" y="111336"/>
                </a:moveTo>
                <a:lnTo>
                  <a:pt x="173741" y="111336"/>
                </a:lnTo>
                <a:lnTo>
                  <a:pt x="173741" y="0"/>
                </a:lnTo>
                <a:lnTo>
                  <a:pt x="347481" y="278340"/>
                </a:lnTo>
                <a:lnTo>
                  <a:pt x="173741" y="556680"/>
                </a:lnTo>
                <a:lnTo>
                  <a:pt x="173741" y="445344"/>
                </a:lnTo>
                <a:lnTo>
                  <a:pt x="0" y="445344"/>
                </a:lnTo>
                <a:lnTo>
                  <a:pt x="0" y="11133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880535"/>
              <a:satOff val="-24466"/>
              <a:lumOff val="5765"/>
              <a:alphaOff val="0"/>
            </a:schemeClr>
          </a:fillRef>
          <a:effectRef idx="0">
            <a:schemeClr val="accent4">
              <a:hueOff val="5880535"/>
              <a:satOff val="-24466"/>
              <a:lumOff val="5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335" rIns="104244" bIns="11133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EE27B4-AE76-47D5-9BBB-846D56F1597D}"/>
              </a:ext>
            </a:extLst>
          </p:cNvPr>
          <p:cNvSpPr/>
          <p:nvPr/>
        </p:nvSpPr>
        <p:spPr>
          <a:xfrm>
            <a:off x="5235018" y="4894806"/>
            <a:ext cx="1637295" cy="1637295"/>
          </a:xfrm>
          <a:custGeom>
            <a:avLst/>
            <a:gdLst>
              <a:gd name="connsiteX0" fmla="*/ 0 w 1637295"/>
              <a:gd name="connsiteY0" fmla="*/ 818648 h 1637295"/>
              <a:gd name="connsiteX1" fmla="*/ 818648 w 1637295"/>
              <a:gd name="connsiteY1" fmla="*/ 0 h 1637295"/>
              <a:gd name="connsiteX2" fmla="*/ 1637296 w 1637295"/>
              <a:gd name="connsiteY2" fmla="*/ 818648 h 1637295"/>
              <a:gd name="connsiteX3" fmla="*/ 818648 w 1637295"/>
              <a:gd name="connsiteY3" fmla="*/ 1637296 h 1637295"/>
              <a:gd name="connsiteX4" fmla="*/ 0 w 1637295"/>
              <a:gd name="connsiteY4" fmla="*/ 818648 h 163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295" h="1637295">
                <a:moveTo>
                  <a:pt x="0" y="818648"/>
                </a:moveTo>
                <a:cubicBezTo>
                  <a:pt x="0" y="366521"/>
                  <a:pt x="366521" y="0"/>
                  <a:pt x="818648" y="0"/>
                </a:cubicBezTo>
                <a:cubicBezTo>
                  <a:pt x="1270775" y="0"/>
                  <a:pt x="1637296" y="366521"/>
                  <a:pt x="1637296" y="818648"/>
                </a:cubicBezTo>
                <a:cubicBezTo>
                  <a:pt x="1637296" y="1270775"/>
                  <a:pt x="1270775" y="1637296"/>
                  <a:pt x="818648" y="1637296"/>
                </a:cubicBezTo>
                <a:cubicBezTo>
                  <a:pt x="366521" y="1637296"/>
                  <a:pt x="0" y="1270775"/>
                  <a:pt x="0" y="8186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880535"/>
              <a:satOff val="-24466"/>
              <a:lumOff val="5765"/>
              <a:alphaOff val="0"/>
            </a:schemeClr>
          </a:fillRef>
          <a:effectRef idx="2">
            <a:schemeClr val="accent4">
              <a:hueOff val="5880535"/>
              <a:satOff val="-24466"/>
              <a:lumOff val="5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336" tIns="275336" rIns="275336" bIns="2753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ভুবন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মোহিনী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25E2D9-73EE-4BD6-90E2-052E48115EBA}"/>
              </a:ext>
            </a:extLst>
          </p:cNvPr>
          <p:cNvSpPr/>
          <p:nvPr/>
        </p:nvSpPr>
        <p:spPr>
          <a:xfrm rot="19713348">
            <a:off x="4886728" y="3743887"/>
            <a:ext cx="365820" cy="556681"/>
          </a:xfrm>
          <a:custGeom>
            <a:avLst/>
            <a:gdLst>
              <a:gd name="connsiteX0" fmla="*/ 0 w 365819"/>
              <a:gd name="connsiteY0" fmla="*/ 111336 h 556680"/>
              <a:gd name="connsiteX1" fmla="*/ 182910 w 365819"/>
              <a:gd name="connsiteY1" fmla="*/ 111336 h 556680"/>
              <a:gd name="connsiteX2" fmla="*/ 182910 w 365819"/>
              <a:gd name="connsiteY2" fmla="*/ 0 h 556680"/>
              <a:gd name="connsiteX3" fmla="*/ 365819 w 365819"/>
              <a:gd name="connsiteY3" fmla="*/ 278340 h 556680"/>
              <a:gd name="connsiteX4" fmla="*/ 182910 w 365819"/>
              <a:gd name="connsiteY4" fmla="*/ 556680 h 556680"/>
              <a:gd name="connsiteX5" fmla="*/ 182910 w 365819"/>
              <a:gd name="connsiteY5" fmla="*/ 445344 h 556680"/>
              <a:gd name="connsiteX6" fmla="*/ 0 w 365819"/>
              <a:gd name="connsiteY6" fmla="*/ 445344 h 556680"/>
              <a:gd name="connsiteX7" fmla="*/ 0 w 365819"/>
              <a:gd name="connsiteY7" fmla="*/ 111336 h 55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19" h="556680">
                <a:moveTo>
                  <a:pt x="365819" y="445344"/>
                </a:moveTo>
                <a:lnTo>
                  <a:pt x="182909" y="445344"/>
                </a:lnTo>
                <a:lnTo>
                  <a:pt x="182909" y="556680"/>
                </a:lnTo>
                <a:lnTo>
                  <a:pt x="0" y="278340"/>
                </a:lnTo>
                <a:lnTo>
                  <a:pt x="182909" y="0"/>
                </a:lnTo>
                <a:lnTo>
                  <a:pt x="182909" y="111336"/>
                </a:lnTo>
                <a:lnTo>
                  <a:pt x="365819" y="111336"/>
                </a:lnTo>
                <a:lnTo>
                  <a:pt x="365819" y="445344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840713"/>
              <a:satOff val="-32622"/>
              <a:lumOff val="7686"/>
              <a:alphaOff val="0"/>
            </a:schemeClr>
          </a:fillRef>
          <a:effectRef idx="0">
            <a:schemeClr val="accent4">
              <a:hueOff val="7840713"/>
              <a:satOff val="-32622"/>
              <a:lumOff val="7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745" tIns="111337" rIns="1" bIns="11133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8F9CF60-373D-4341-8CDF-3C02AB34EC3F}"/>
              </a:ext>
            </a:extLst>
          </p:cNvPr>
          <p:cNvSpPr/>
          <p:nvPr/>
        </p:nvSpPr>
        <p:spPr>
          <a:xfrm>
            <a:off x="3249297" y="3816078"/>
            <a:ext cx="1637295" cy="1637295"/>
          </a:xfrm>
          <a:custGeom>
            <a:avLst/>
            <a:gdLst>
              <a:gd name="connsiteX0" fmla="*/ 0 w 1637295"/>
              <a:gd name="connsiteY0" fmla="*/ 818648 h 1637295"/>
              <a:gd name="connsiteX1" fmla="*/ 818648 w 1637295"/>
              <a:gd name="connsiteY1" fmla="*/ 0 h 1637295"/>
              <a:gd name="connsiteX2" fmla="*/ 1637296 w 1637295"/>
              <a:gd name="connsiteY2" fmla="*/ 818648 h 1637295"/>
              <a:gd name="connsiteX3" fmla="*/ 818648 w 1637295"/>
              <a:gd name="connsiteY3" fmla="*/ 1637296 h 1637295"/>
              <a:gd name="connsiteX4" fmla="*/ 0 w 1637295"/>
              <a:gd name="connsiteY4" fmla="*/ 818648 h 163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295" h="1637295">
                <a:moveTo>
                  <a:pt x="0" y="818648"/>
                </a:moveTo>
                <a:cubicBezTo>
                  <a:pt x="0" y="366521"/>
                  <a:pt x="366521" y="0"/>
                  <a:pt x="818648" y="0"/>
                </a:cubicBezTo>
                <a:cubicBezTo>
                  <a:pt x="1270775" y="0"/>
                  <a:pt x="1637296" y="366521"/>
                  <a:pt x="1637296" y="818648"/>
                </a:cubicBezTo>
                <a:cubicBezTo>
                  <a:pt x="1637296" y="1270775"/>
                  <a:pt x="1270775" y="1637296"/>
                  <a:pt x="818648" y="1637296"/>
                </a:cubicBezTo>
                <a:cubicBezTo>
                  <a:pt x="366521" y="1637296"/>
                  <a:pt x="0" y="1270775"/>
                  <a:pt x="0" y="8186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840713"/>
              <a:satOff val="-32622"/>
              <a:lumOff val="7686"/>
              <a:alphaOff val="0"/>
            </a:schemeClr>
          </a:fillRef>
          <a:effectRef idx="2">
            <a:schemeClr val="accent4">
              <a:hueOff val="7840713"/>
              <a:satOff val="-32622"/>
              <a:lumOff val="7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270256" rIns="270256" bIns="27025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ছোটগল্প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প্রবঃ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6C9333-8EB8-42AF-BB48-F4875E5F7721}"/>
              </a:ext>
            </a:extLst>
          </p:cNvPr>
          <p:cNvSpPr/>
          <p:nvPr/>
        </p:nvSpPr>
        <p:spPr>
          <a:xfrm rot="1777932">
            <a:off x="4897728" y="2582227"/>
            <a:ext cx="343021" cy="556681"/>
          </a:xfrm>
          <a:custGeom>
            <a:avLst/>
            <a:gdLst>
              <a:gd name="connsiteX0" fmla="*/ 0 w 343021"/>
              <a:gd name="connsiteY0" fmla="*/ 111336 h 556680"/>
              <a:gd name="connsiteX1" fmla="*/ 171511 w 343021"/>
              <a:gd name="connsiteY1" fmla="*/ 111336 h 556680"/>
              <a:gd name="connsiteX2" fmla="*/ 171511 w 343021"/>
              <a:gd name="connsiteY2" fmla="*/ 0 h 556680"/>
              <a:gd name="connsiteX3" fmla="*/ 343021 w 343021"/>
              <a:gd name="connsiteY3" fmla="*/ 278340 h 556680"/>
              <a:gd name="connsiteX4" fmla="*/ 171511 w 343021"/>
              <a:gd name="connsiteY4" fmla="*/ 556680 h 556680"/>
              <a:gd name="connsiteX5" fmla="*/ 171511 w 343021"/>
              <a:gd name="connsiteY5" fmla="*/ 445344 h 556680"/>
              <a:gd name="connsiteX6" fmla="*/ 0 w 343021"/>
              <a:gd name="connsiteY6" fmla="*/ 445344 h 556680"/>
              <a:gd name="connsiteX7" fmla="*/ 0 w 343021"/>
              <a:gd name="connsiteY7" fmla="*/ 111336 h 55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021" h="556680">
                <a:moveTo>
                  <a:pt x="343021" y="445344"/>
                </a:moveTo>
                <a:lnTo>
                  <a:pt x="171510" y="445344"/>
                </a:lnTo>
                <a:lnTo>
                  <a:pt x="171510" y="556680"/>
                </a:lnTo>
                <a:lnTo>
                  <a:pt x="0" y="278340"/>
                </a:lnTo>
                <a:lnTo>
                  <a:pt x="171510" y="0"/>
                </a:lnTo>
                <a:lnTo>
                  <a:pt x="171510" y="111336"/>
                </a:lnTo>
                <a:lnTo>
                  <a:pt x="343021" y="111336"/>
                </a:lnTo>
                <a:lnTo>
                  <a:pt x="343021" y="445344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906" tIns="111336" rIns="-1" bIns="11133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E0B51BB-79F3-44D0-A950-EE6DB814BA85}"/>
              </a:ext>
            </a:extLst>
          </p:cNvPr>
          <p:cNvSpPr/>
          <p:nvPr/>
        </p:nvSpPr>
        <p:spPr>
          <a:xfrm>
            <a:off x="3249286" y="1472356"/>
            <a:ext cx="1637295" cy="1637295"/>
          </a:xfrm>
          <a:custGeom>
            <a:avLst/>
            <a:gdLst>
              <a:gd name="connsiteX0" fmla="*/ 0 w 1637295"/>
              <a:gd name="connsiteY0" fmla="*/ 818648 h 1637295"/>
              <a:gd name="connsiteX1" fmla="*/ 818648 w 1637295"/>
              <a:gd name="connsiteY1" fmla="*/ 0 h 1637295"/>
              <a:gd name="connsiteX2" fmla="*/ 1637296 w 1637295"/>
              <a:gd name="connsiteY2" fmla="*/ 818648 h 1637295"/>
              <a:gd name="connsiteX3" fmla="*/ 818648 w 1637295"/>
              <a:gd name="connsiteY3" fmla="*/ 1637296 h 1637295"/>
              <a:gd name="connsiteX4" fmla="*/ 0 w 1637295"/>
              <a:gd name="connsiteY4" fmla="*/ 818648 h 163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295" h="1637295">
                <a:moveTo>
                  <a:pt x="0" y="818648"/>
                </a:moveTo>
                <a:cubicBezTo>
                  <a:pt x="0" y="366521"/>
                  <a:pt x="366521" y="0"/>
                  <a:pt x="818648" y="0"/>
                </a:cubicBezTo>
                <a:cubicBezTo>
                  <a:pt x="1270775" y="0"/>
                  <a:pt x="1637296" y="366521"/>
                  <a:pt x="1637296" y="818648"/>
                </a:cubicBezTo>
                <a:cubicBezTo>
                  <a:pt x="1637296" y="1270775"/>
                  <a:pt x="1270775" y="1637296"/>
                  <a:pt x="818648" y="1637296"/>
                </a:cubicBezTo>
                <a:cubicBezTo>
                  <a:pt x="366521" y="1637296"/>
                  <a:pt x="0" y="1270775"/>
                  <a:pt x="0" y="8186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336" tIns="275336" rIns="275336" bIns="2753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১৬জানু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১৯৩৮</a:t>
            </a:r>
          </a:p>
        </p:txBody>
      </p:sp>
    </p:spTree>
    <p:extLst>
      <p:ext uri="{BB962C8B-B14F-4D97-AF65-F5344CB8AC3E}">
        <p14:creationId xmlns:p14="http://schemas.microsoft.com/office/powerpoint/2010/main" val="102510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51A5EB-8599-490F-9B66-E509175FC5B4}"/>
              </a:ext>
            </a:extLst>
          </p:cNvPr>
          <p:cNvSpPr txBox="1"/>
          <p:nvPr/>
        </p:nvSpPr>
        <p:spPr>
          <a:xfrm>
            <a:off x="3966359" y="368135"/>
            <a:ext cx="2410691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47D5AA-E6B2-4357-8E89-31181F299D35}"/>
              </a:ext>
            </a:extLst>
          </p:cNvPr>
          <p:cNvSpPr txBox="1"/>
          <p:nvPr/>
        </p:nvSpPr>
        <p:spPr>
          <a:xfrm>
            <a:off x="1460667" y="1220704"/>
            <a:ext cx="8419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শরৎচন্দ্র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2E02C-B7E3-4886-AF04-11866B369FC6}"/>
              </a:ext>
            </a:extLst>
          </p:cNvPr>
          <p:cNvSpPr txBox="1"/>
          <p:nvPr/>
        </p:nvSpPr>
        <p:spPr>
          <a:xfrm>
            <a:off x="1846612" y="1990145"/>
            <a:ext cx="737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8BA1D-2C9A-402E-96BF-D07CEC737F74}"/>
              </a:ext>
            </a:extLst>
          </p:cNvPr>
          <p:cNvSpPr txBox="1"/>
          <p:nvPr/>
        </p:nvSpPr>
        <p:spPr>
          <a:xfrm>
            <a:off x="2493818" y="2945080"/>
            <a:ext cx="24581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C0052-02E8-4AC6-898E-9CC8B45BE491}"/>
              </a:ext>
            </a:extLst>
          </p:cNvPr>
          <p:cNvSpPr txBox="1"/>
          <p:nvPr/>
        </p:nvSpPr>
        <p:spPr>
          <a:xfrm>
            <a:off x="2493818" y="3788229"/>
            <a:ext cx="24581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0F757-0161-49E8-808F-5FD88B604D22}"/>
              </a:ext>
            </a:extLst>
          </p:cNvPr>
          <p:cNvSpPr txBox="1"/>
          <p:nvPr/>
        </p:nvSpPr>
        <p:spPr>
          <a:xfrm>
            <a:off x="2493819" y="4619501"/>
            <a:ext cx="24581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39435-0F8B-4097-81FC-9E55C7DC7197}"/>
              </a:ext>
            </a:extLst>
          </p:cNvPr>
          <p:cNvSpPr txBox="1"/>
          <p:nvPr/>
        </p:nvSpPr>
        <p:spPr>
          <a:xfrm>
            <a:off x="2493818" y="5450773"/>
            <a:ext cx="24581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871DCA19-DB7D-4E68-8931-EB53BCDD2DE2}"/>
              </a:ext>
            </a:extLst>
          </p:cNvPr>
          <p:cNvSpPr/>
          <p:nvPr/>
        </p:nvSpPr>
        <p:spPr>
          <a:xfrm>
            <a:off x="5278582" y="2953548"/>
            <a:ext cx="1098468" cy="6293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669D1DD3-E164-41EC-8918-B13DF9B7CA20}"/>
              </a:ext>
            </a:extLst>
          </p:cNvPr>
          <p:cNvSpPr/>
          <p:nvPr/>
        </p:nvSpPr>
        <p:spPr>
          <a:xfrm>
            <a:off x="5278582" y="3805167"/>
            <a:ext cx="1098468" cy="6293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F7689025-50F8-4E12-82F6-C8EC3BDCA792}"/>
              </a:ext>
            </a:extLst>
          </p:cNvPr>
          <p:cNvSpPr/>
          <p:nvPr/>
        </p:nvSpPr>
        <p:spPr>
          <a:xfrm>
            <a:off x="5357427" y="5467711"/>
            <a:ext cx="1098468" cy="6293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EF24A2-A2D5-45E5-8607-E2DC646E20BC}"/>
              </a:ext>
            </a:extLst>
          </p:cNvPr>
          <p:cNvSpPr/>
          <p:nvPr/>
        </p:nvSpPr>
        <p:spPr>
          <a:xfrm>
            <a:off x="5556339" y="4656786"/>
            <a:ext cx="700644" cy="60904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58C3D8-6024-405B-A331-7EACCC27740C}"/>
              </a:ext>
            </a:extLst>
          </p:cNvPr>
          <p:cNvSpPr txBox="1"/>
          <p:nvPr/>
        </p:nvSpPr>
        <p:spPr>
          <a:xfrm>
            <a:off x="1765006" y="992740"/>
            <a:ext cx="5550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শব্দার্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06EF09-927B-4F9F-BAEA-5554A10733C9}"/>
              </a:ext>
            </a:extLst>
          </p:cNvPr>
          <p:cNvSpPr txBox="1"/>
          <p:nvPr/>
        </p:nvSpPr>
        <p:spPr>
          <a:xfrm>
            <a:off x="1977656" y="2551814"/>
            <a:ext cx="1701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্ষীয়সী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3FFB5-D837-4D3F-916A-89F9E2B412AB}"/>
              </a:ext>
            </a:extLst>
          </p:cNvPr>
          <p:cNvSpPr txBox="1"/>
          <p:nvPr/>
        </p:nvSpPr>
        <p:spPr>
          <a:xfrm>
            <a:off x="2041451" y="3659810"/>
            <a:ext cx="2147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3EA99-197D-48E7-B0CD-624296D62170}"/>
              </a:ext>
            </a:extLst>
          </p:cNvPr>
          <p:cNvSpPr txBox="1"/>
          <p:nvPr/>
        </p:nvSpPr>
        <p:spPr>
          <a:xfrm>
            <a:off x="2118360" y="5105400"/>
            <a:ext cx="170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নিস্তব্ধ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A5F01-A037-4208-90ED-30F2467FC8E8}"/>
              </a:ext>
            </a:extLst>
          </p:cNvPr>
          <p:cNvSpPr txBox="1"/>
          <p:nvPr/>
        </p:nvSpPr>
        <p:spPr>
          <a:xfrm>
            <a:off x="4275117" y="2636322"/>
            <a:ext cx="2042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B641D6-7A24-4129-8640-5D42E4412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76" y="2045901"/>
            <a:ext cx="2469820" cy="1383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73CE96-1AF3-42FA-ACA7-375BA1DD965A}"/>
              </a:ext>
            </a:extLst>
          </p:cNvPr>
          <p:cNvSpPr txBox="1"/>
          <p:nvPr/>
        </p:nvSpPr>
        <p:spPr>
          <a:xfrm>
            <a:off x="4049486" y="3906982"/>
            <a:ext cx="3953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8C05ED-93A3-4646-BD1E-7AB937DEC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3490531"/>
            <a:ext cx="2469820" cy="12309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D73D7E-BC67-4E2A-9D1B-53D5788FE18F}"/>
              </a:ext>
            </a:extLst>
          </p:cNvPr>
          <p:cNvSpPr txBox="1"/>
          <p:nvPr/>
        </p:nvSpPr>
        <p:spPr>
          <a:xfrm>
            <a:off x="3678865" y="5213268"/>
            <a:ext cx="3232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6BA902-14E5-44C7-98EC-E6018EEB7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76" y="4829338"/>
            <a:ext cx="2469820" cy="15123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CB89B9-1B0C-4A80-B148-77A71185E360}"/>
              </a:ext>
            </a:extLst>
          </p:cNvPr>
          <p:cNvSpPr txBox="1"/>
          <p:nvPr/>
        </p:nvSpPr>
        <p:spPr>
          <a:xfrm>
            <a:off x="6529004" y="2237385"/>
            <a:ext cx="2790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3C61F5-7105-4F32-B4DB-EFD6F7FC0FD8}"/>
              </a:ext>
            </a:extLst>
          </p:cNvPr>
          <p:cNvSpPr txBox="1"/>
          <p:nvPr/>
        </p:nvSpPr>
        <p:spPr>
          <a:xfrm>
            <a:off x="6638306" y="3800380"/>
            <a:ext cx="2683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4702D-87A7-4662-8B01-989D05F8D9F3}"/>
              </a:ext>
            </a:extLst>
          </p:cNvPr>
          <p:cNvSpPr txBox="1"/>
          <p:nvPr/>
        </p:nvSpPr>
        <p:spPr>
          <a:xfrm>
            <a:off x="6638306" y="3800380"/>
            <a:ext cx="3835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হনকারী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CB515-C132-4516-850A-F9D2701EBC6F}"/>
              </a:ext>
            </a:extLst>
          </p:cNvPr>
          <p:cNvSpPr txBox="1"/>
          <p:nvPr/>
        </p:nvSpPr>
        <p:spPr>
          <a:xfrm>
            <a:off x="6638307" y="5213268"/>
            <a:ext cx="1555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শ্চুপ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380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63</cp:revision>
  <dcterms:created xsi:type="dcterms:W3CDTF">2019-09-20T10:24:54Z</dcterms:created>
  <dcterms:modified xsi:type="dcterms:W3CDTF">2019-10-04T13:28:18Z</dcterms:modified>
</cp:coreProperties>
</file>