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tcw\Desktop\rafi\14845_banglades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838201"/>
            <a:ext cx="8382000" cy="5562599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tcw\Desktop\Rose flower\red-rose-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228600" y="977473"/>
            <a:ext cx="9144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7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1"/>
            <a:ext cx="5715000" cy="184665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9600" b="1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971800"/>
            <a:ext cx="3962400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মোঃ রফিকুল ইসলাম 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বাশহাটী উচ্চ বিদ্যালয়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নান্দাইল,ময়মনসিংহ</a:t>
            </a:r>
          </a:p>
          <a:p>
            <a:pPr>
              <a:buFont typeface="Wingdings" pitchFamily="2" charset="2"/>
              <a:buChar char="v"/>
            </a:pPr>
            <a:endParaRPr lang="bn-BD" sz="36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2971800"/>
            <a:ext cx="4419600" cy="286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pPr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বাবিপ</a:t>
            </a:r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pPr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তারিখঃ ০৬/০২/২০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</a:t>
            </a:r>
            <a:endParaRPr lang="bn-BD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পূর্বজ্ঞান যাচাই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Documents and Settings\ttcw\Desktop\rafi\show_image_NpAdvSinglePhoto.php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4560570" cy="3429000"/>
          </a:xfrm>
          <a:prstGeom prst="rect">
            <a:avLst/>
          </a:prstGeom>
          <a:noFill/>
        </p:spPr>
      </p:pic>
      <p:pic>
        <p:nvPicPr>
          <p:cNvPr id="8" name="Content Placeholder 7" descr="23271_115977231765750_6908_n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53000" y="2057400"/>
            <a:ext cx="3906455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98119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bn-BD" sz="8900" b="1" u="sng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ঘোষণা/শিরোনাম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229600" cy="16002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রাজনৈতিক দল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13800" b="1" u="sng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3800" b="1" u="sng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8839200" cy="27431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রাজনৈতিক দল কি  তা বলতে পারবে।</a:t>
            </a:r>
          </a:p>
          <a:p>
            <a:pPr>
              <a:buFont typeface="Wingdings" pitchFamily="2" charset="2"/>
              <a:buChar char="§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রাজনৈতিক দলের উদ্দেশ্য বর্ণনা করতে পারবে।</a:t>
            </a:r>
          </a:p>
          <a:p>
            <a:pPr>
              <a:buFont typeface="Wingdings" pitchFamily="2" charset="2"/>
              <a:buChar char="§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রাজনৈতিক দলের কাজ কি তা নির্ণয় করতে পারবে।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8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উপস্থাপন</a:t>
            </a:r>
            <a:endParaRPr lang="en-US" sz="80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mahbubmoreblog_1205666313_1-michil_nari_odhika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7700" y="2697643"/>
            <a:ext cx="3657600" cy="2331076"/>
          </a:xfrm>
        </p:spPr>
      </p:pic>
      <p:pic>
        <p:nvPicPr>
          <p:cNvPr id="11" name="Content Placeholder 10" descr="badul-bg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10113" y="2656681"/>
            <a:ext cx="3724287" cy="2296319"/>
          </a:xfrm>
        </p:spPr>
      </p:pic>
      <p:sp>
        <p:nvSpPr>
          <p:cNvPr id="12" name="TextBox 11"/>
          <p:cNvSpPr txBox="1"/>
          <p:nvPr/>
        </p:nvSpPr>
        <p:spPr>
          <a:xfrm>
            <a:off x="1371600" y="498354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রাজনৈতিক দল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6000" b="1" u="sng" dirty="0" smtClean="0">
                <a:solidFill>
                  <a:schemeClr val="accent2">
                    <a:lumMod val="75000"/>
                  </a:schemeClr>
                </a:solidFill>
              </a:rPr>
              <a:t>দলীয় কাজ</a:t>
            </a:r>
            <a:endParaRPr lang="en-US" sz="60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153400" cy="762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রাজনৈতিক দলের প্রধান ৫টি কাজ লিখ।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274320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bn-BD" sz="239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3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bn-BD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1066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রাজনৈতিক দলের ভুমিকা</a:t>
            </a:r>
            <a:r>
              <a:rPr lang="bn-BD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সংক্ষেপে লিখ।</a:t>
            </a:r>
          </a:p>
          <a:p>
            <a:endParaRPr lang="en-US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77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পূর্বজ্ঞান যাচাই</vt:lpstr>
      <vt:lpstr>পাঠ ঘোষণা/শিরোনাম </vt:lpstr>
      <vt:lpstr>শিখনফল</vt:lpstr>
      <vt:lpstr>পাঠ উপস্থাপন</vt:lpstr>
      <vt:lpstr>দলীয় কাজ</vt:lpstr>
      <vt:lpstr>মূল্যায়ন</vt:lpstr>
      <vt:lpstr>বাড়ীর কাজ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/>
  <cp:lastModifiedBy>USER</cp:lastModifiedBy>
  <cp:revision>81</cp:revision>
  <dcterms:created xsi:type="dcterms:W3CDTF">2006-08-16T00:00:00Z</dcterms:created>
  <dcterms:modified xsi:type="dcterms:W3CDTF">2019-10-21T09:09:39Z</dcterms:modified>
</cp:coreProperties>
</file>