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5F4D4-E898-43CA-AC61-2BDE27E963E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FAACF-3433-47F5-A4AA-017E867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5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0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5C0C-5498-4470-AC4F-412C1A68034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5E9D-1195-48F5-A136-DDC868A63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alim538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93639" y="2538326"/>
            <a:ext cx="6564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38337" y="51259"/>
            <a:ext cx="624840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রামুতে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\D,contennt Picture 2\sib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6377"/>
            <a:ext cx="6934200" cy="32004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5381624"/>
            <a:ext cx="7848600" cy="1200329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দুর্বৃত্ত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মানুষজনকে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বিদ্বেষী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বুঝিয়ে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বৌদ্ধ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বিহার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pic>
        <p:nvPicPr>
          <p:cNvPr id="9" name="Picture 2" descr="E:\MOTIAR\Motiar D. Content\Class Viii\Picture\পাট ১৯\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025" y="2198614"/>
            <a:ext cx="3352799" cy="305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E:\MOTIAR\Motiar D. Content\Class Viii\Picture\পাট ১৯\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825" y="2122413"/>
            <a:ext cx="3276600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47255" y="585788"/>
            <a:ext cx="224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নিউইয়র্ক শহর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33400"/>
            <a:ext cx="3124200" cy="3599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6" y="762000"/>
            <a:ext cx="2057400" cy="3599953"/>
          </a:xfrm>
          <a:prstGeom prst="rect">
            <a:avLst/>
          </a:prstGeom>
        </p:spPr>
      </p:pic>
      <p:pic>
        <p:nvPicPr>
          <p:cNvPr id="9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4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7" y="762000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RAFI\Desktop\New folder\sport-graphics-running-298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9267"/>
            <a:ext cx="2071255" cy="35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FI\Desktop\New folder\sport-graphics-running-4844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599"/>
            <a:ext cx="962025" cy="31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4855" y="5738813"/>
            <a:ext cx="7772400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ম্যারাথন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দৌড়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প্রতিযোগিতা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অনুষ্ঠিত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হচ্ছে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996614"/>
            <a:ext cx="7696200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২০১৩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১৫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এপ্রিল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মার্কিন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যুক্তরাষ্ট্রের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বস্টন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শহ</a:t>
            </a:r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pic>
        <p:nvPicPr>
          <p:cNvPr id="9" name="Picture 2" descr="E:\MOTIAR\D,contennt Picture 2\ci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78008"/>
            <a:ext cx="6248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5029200"/>
            <a:ext cx="7848600" cy="175432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২০১১ সালের জুন মাসের ৯ তারিখে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সিটি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ব্যাংকের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গ্রাহকের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কেডিট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কার্ডের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গোপন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অপারাধীদের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গেছে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0413" y="196617"/>
            <a:ext cx="2171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সিটি ব্যাংক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71712" y="-151863"/>
            <a:ext cx="4465563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7" y="5159450"/>
            <a:ext cx="8305800" cy="1569660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50" y="1332063"/>
            <a:ext cx="61468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11350" y="304800"/>
            <a:ext cx="495300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Motiar\Desktop\Untitled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1310445"/>
            <a:ext cx="6946900" cy="2687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5787" y="4180234"/>
            <a:ext cx="80772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অপ্রয়োজনীয়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উদ্দোশ্যশূলক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পাঠানো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স্প্যাম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সম্পাদের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অপচয়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3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595563" y="124123"/>
            <a:ext cx="3429000" cy="92333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E:\MOTIAR\D,contennt Picture 2\sib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19201"/>
            <a:ext cx="7620000" cy="335279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5312" y="4842098"/>
            <a:ext cx="7724775" cy="120032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ফেজবুকসহ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প্রতরণা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373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371600" y="381001"/>
            <a:ext cx="64008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E:\MOTIAR\Motiar D. Content\Class Viii\Picture\পাট ১৯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934200" cy="2895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952500" y="4724400"/>
            <a:ext cx="807720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ইন্টারনেটে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ভূল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ইচ্ছাকৃত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শত্রুতামূলকভাবে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এইসব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কয়েকবার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ফেসবুক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ইউটিউবের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জনপ্রিয়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বন্ধ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2" descr="E:\MOTIAR\D,contennt Picture 2\sib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2577"/>
            <a:ext cx="6705600" cy="29718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Picture 1" descr="E:\MOTIAR\D,contennt Picture 2\sib 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0" y="1544280"/>
            <a:ext cx="6781800" cy="312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692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133600" y="533400"/>
            <a:ext cx="388620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E:\MOTIAR\Motiar D. Content\Class Viii\Picture\পাট ১৯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6248400" cy="28193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49275" y="4602574"/>
            <a:ext cx="8077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ফেসবুক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মোবাইলসহ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হুমকি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প্রদর্শন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যেহেতু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মুখমুখি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হুকমি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6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43200" y="295277"/>
            <a:ext cx="3581400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550" y="4336564"/>
            <a:ext cx="7886700" cy="1446550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প্রচারণার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8" y="1403272"/>
            <a:ext cx="5886452" cy="26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67598" y="252001"/>
            <a:ext cx="3466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55" y="1560341"/>
            <a:ext cx="6392355" cy="34037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9055" y="5256139"/>
            <a:ext cx="584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I.C.T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9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14600" y="705341"/>
            <a:ext cx="320040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001000" cy="218521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2400"/>
              </a:spcAft>
            </a:pP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47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41300" y="4901595"/>
            <a:ext cx="8759825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সচেতনাতা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4688" y="201067"/>
            <a:ext cx="234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51" y="970508"/>
            <a:ext cx="5715798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pic>
        <p:nvPicPr>
          <p:cNvPr id="9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950" y="3117623"/>
            <a:ext cx="4929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। ভালো থেকো সবাই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041" y="1200151"/>
            <a:ext cx="4477884" cy="4278094"/>
            <a:chOff x="476041" y="1200151"/>
            <a:chExt cx="4477884" cy="4278094"/>
          </a:xfrm>
        </p:grpSpPr>
        <p:sp>
          <p:nvSpPr>
            <p:cNvPr id="9" name="TextBox 8"/>
            <p:cNvSpPr txBox="1"/>
            <p:nvPr/>
          </p:nvSpPr>
          <p:spPr>
            <a:xfrm>
              <a:off x="476041" y="1200151"/>
              <a:ext cx="4477884" cy="4278094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BD" sz="4000" kern="0" noProof="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\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নামঃ </a:t>
              </a:r>
              <a:r>
                <a:rPr kumimoji="0" lang="bn-BD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মোঃ আব্দুল</a:t>
              </a:r>
              <a:r>
                <a:rPr kumimoji="0" lang="bn-BD" sz="2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আলীম </a:t>
              </a:r>
              <a:endPara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কল্যাণপুর রওশনীয়া</a:t>
              </a:r>
              <a:r>
                <a:rPr kumimoji="0" lang="bn-BD" sz="2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দাখিল মাদরাসা</a:t>
              </a:r>
              <a:endPara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বেলকুচি,সিরাজগঞ্জ</a:t>
              </a:r>
              <a:r>
                <a:rPr kumimoji="0" lang="bn-BD" sz="2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মোঃ ০ ১ ৭ ১ </a:t>
              </a:r>
              <a:r>
                <a:rPr kumimoji="0" lang="bn-BD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৭০১২৩৮৯ </a:t>
              </a:r>
              <a:endPara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Email: </a:t>
              </a:r>
              <a:r>
                <a:rPr kumimoji="0" lang="bn-BD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2400" b="1" kern="0" noProof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aalim5382@gmail.com</a:t>
              </a:r>
              <a:endParaRPr lang="bn-BD" sz="2400" b="1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87" y="1200151"/>
              <a:ext cx="1536688" cy="154018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048873" y="1161691"/>
            <a:ext cx="3804949" cy="4278094"/>
            <a:chOff x="5048873" y="1161691"/>
            <a:chExt cx="3804949" cy="4278094"/>
          </a:xfrm>
        </p:grpSpPr>
        <p:sp>
          <p:nvSpPr>
            <p:cNvPr id="10" name="TextBox 9"/>
            <p:cNvSpPr txBox="1"/>
            <p:nvPr/>
          </p:nvSpPr>
          <p:spPr>
            <a:xfrm>
              <a:off x="5048873" y="1161691"/>
              <a:ext cx="3804949" cy="427809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bn-BD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অষ্ট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তথ্য ও</a:t>
              </a:r>
            </a:p>
            <a:p>
              <a:r>
                <a:rPr lang="bn-BD" sz="3200" dirty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   যোগাযোগ</a:t>
              </a:r>
              <a:endPara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bn-IN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bn-BD" sz="3200" dirty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IN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সাইবার অপরাধ </a:t>
              </a:r>
            </a:p>
            <a:p>
              <a:r>
                <a:rPr lang="bn-IN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৫ মিনিট</a:t>
              </a:r>
              <a:endPara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12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10</a:t>
              </a:r>
              <a:r>
                <a:rPr lang="bn-BD" sz="3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/২০১9</a:t>
              </a:r>
              <a:endPara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1200" dirty="0" smtClean="0">
                  <a:ln w="1905"/>
                  <a:solidFill>
                    <a:srgbClr val="66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bn-BD" sz="1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739" y="1594546"/>
              <a:ext cx="1422135" cy="165273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729038" y="177907"/>
            <a:ext cx="152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62463" y="430891"/>
            <a:ext cx="7241796" cy="830997"/>
          </a:xfrm>
          <a:prstGeom prst="rect">
            <a:avLst/>
          </a:prstGeom>
          <a:noFill/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18750"/>
          <a:stretch/>
        </p:blipFill>
        <p:spPr>
          <a:xfrm>
            <a:off x="4691323" y="1532163"/>
            <a:ext cx="3719362" cy="313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8" y="1532163"/>
            <a:ext cx="4112267" cy="3139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4942288"/>
            <a:ext cx="2959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হ্যাকিং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0848" y="4886831"/>
            <a:ext cx="263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 হ্যাকার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13276" y="5939027"/>
            <a:ext cx="7106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6000" b="1" cap="none" spc="0" dirty="0">
              <a:ln w="1143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425" y="629542"/>
            <a:ext cx="7241796" cy="830997"/>
          </a:xfrm>
          <a:prstGeom prst="rect">
            <a:avLst/>
          </a:prstGeom>
          <a:noFill/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7" y="1652025"/>
            <a:ext cx="3745319" cy="3428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2" y="1680213"/>
            <a:ext cx="4737138" cy="3428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7799" y="5206611"/>
            <a:ext cx="235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হ্যাক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0425" y="5237336"/>
            <a:ext cx="235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 হ্যাক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0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71751" y="1171576"/>
            <a:ext cx="3799856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339637">
            <a:off x="3051240" y="-16426"/>
            <a:ext cx="2573559" cy="7694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2800" b="1" u="sng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E:\MOTIAR\Flower\cyber-crim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867025"/>
            <a:ext cx="59328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 bwMode="auto">
          <a:xfrm>
            <a:off x="838200" y="2971800"/>
            <a:ext cx="7391400" cy="2286000"/>
          </a:xfrm>
          <a:prstGeom prst="roundRect">
            <a:avLst>
              <a:gd name="adj" fmla="val 9173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ক্রইম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9562" y="495332"/>
            <a:ext cx="168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189232"/>
            <a:ext cx="413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শিক্ষার্থী--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76400" y="762000"/>
            <a:ext cx="510540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275" y="4286643"/>
            <a:ext cx="80772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026468"/>
            <a:ext cx="2728913" cy="1815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5" y="2033745"/>
            <a:ext cx="3122650" cy="18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59961" cy="6954690"/>
            <a:chOff x="0" y="0"/>
            <a:chExt cx="9259961" cy="69546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>
              <a:off x="7561410" y="5686425"/>
              <a:ext cx="1698551" cy="11715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6200000">
              <a:off x="7708937" y="263488"/>
              <a:ext cx="169855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10800000">
              <a:off x="0" y="0"/>
              <a:ext cx="1698551" cy="117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79"/>
            <a:stretch/>
          </p:blipFill>
          <p:spPr>
            <a:xfrm rot="5400000">
              <a:off x="-263488" y="5519627"/>
              <a:ext cx="1698551" cy="1171575"/>
            </a:xfrm>
            <a:prstGeom prst="rect">
              <a:avLst/>
            </a:prstGeom>
          </p:spPr>
        </p:pic>
      </p:grpSp>
      <p:pic>
        <p:nvPicPr>
          <p:cNvPr id="9" name="Picture 3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988" y="814388"/>
            <a:ext cx="7239000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4572000"/>
            <a:ext cx="7315200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২০১২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৩০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সেপ্টেম্বর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চট্টগ্রামের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রামুতে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দুঃখজনক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9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390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B.Sc</cp:lastModifiedBy>
  <cp:revision>24</cp:revision>
  <dcterms:created xsi:type="dcterms:W3CDTF">2019-09-20T06:03:09Z</dcterms:created>
  <dcterms:modified xsi:type="dcterms:W3CDTF">2019-10-14T03:21:32Z</dcterms:modified>
</cp:coreProperties>
</file>