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63" r:id="rId4"/>
    <p:sldId id="264" r:id="rId5"/>
    <p:sldId id="262" r:id="rId6"/>
    <p:sldId id="257" r:id="rId7"/>
    <p:sldId id="268" r:id="rId8"/>
    <p:sldId id="269" r:id="rId9"/>
    <p:sldId id="276" r:id="rId10"/>
    <p:sldId id="277" r:id="rId11"/>
    <p:sldId id="267" r:id="rId12"/>
    <p:sldId id="273" r:id="rId13"/>
    <p:sldId id="271" r:id="rId14"/>
    <p:sldId id="272" r:id="rId15"/>
    <p:sldId id="278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5821362"/>
          </a:xfrm>
        </p:spPr>
        <p:txBody>
          <a:bodyPr>
            <a:normAutofit/>
          </a:bodyPr>
          <a:lstStyle/>
          <a:p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 descr="IMG_20180403_1152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033095"/>
            <a:ext cx="7543802" cy="5367705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9144000" cy="6781800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048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4741" y="197078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ক্লাসে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সবাইকে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স্বাগতম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।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67180"/>
            <a:ext cx="3276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ঝিনুক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শিল্প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22" y="4490191"/>
            <a:ext cx="3917310" cy="21733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86" y="1743130"/>
            <a:ext cx="3851664" cy="23189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724400" y="267181"/>
            <a:ext cx="36576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ক্ষুদ্র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ইস্পাত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প্রকৌশল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শিল্প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96" y="1647883"/>
            <a:ext cx="3430772" cy="25094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82" y="4548631"/>
            <a:ext cx="3352800" cy="20565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6030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76200" y="152400"/>
            <a:ext cx="8915400" cy="6553200"/>
          </a:xfrm>
          <a:prstGeom prst="frame">
            <a:avLst>
              <a:gd name="adj1" fmla="val 10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374073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latin typeface="Nikosh" pitchFamily="2" charset="0"/>
                <a:cs typeface="Nikosh" pitchFamily="2" charset="0"/>
              </a:rPr>
              <a:t>কুটির</a:t>
            </a:r>
            <a:r>
              <a:rPr lang="en-US" sz="3200" b="1" u="sng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u="sng" dirty="0" err="1" smtClean="0">
                <a:latin typeface="Nikosh" pitchFamily="2" charset="0"/>
                <a:cs typeface="Nikosh" pitchFamily="2" charset="0"/>
              </a:rPr>
              <a:t>শিল্পের</a:t>
            </a:r>
            <a:r>
              <a:rPr lang="en-US" sz="3200" b="1" u="sng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u="sng" dirty="0" err="1" smtClean="0">
                <a:latin typeface="Nikosh" pitchFamily="2" charset="0"/>
                <a:cs typeface="Nikosh" pitchFamily="2" charset="0"/>
              </a:rPr>
              <a:t>বিকাশে</a:t>
            </a:r>
            <a:r>
              <a:rPr lang="en-US" sz="3200" b="1" u="sng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u="sng" dirty="0" err="1" smtClean="0">
                <a:latin typeface="Nikosh" pitchFamily="2" charset="0"/>
                <a:cs typeface="Nikosh" pitchFamily="2" charset="0"/>
              </a:rPr>
              <a:t>করণীয়</a:t>
            </a:r>
            <a:r>
              <a:rPr lang="en-US" sz="3200" b="1" u="sng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3200" b="1" u="sng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27" y="2710202"/>
            <a:ext cx="4000500" cy="28523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78" y="2667000"/>
            <a:ext cx="3997887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54640" y="1368624"/>
            <a:ext cx="411967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কাঁচামালের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সহজলভ্যতা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1676400"/>
            <a:ext cx="3581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বাজারের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নৈকট্য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" y="152400"/>
            <a:ext cx="8839200" cy="6477000"/>
          </a:xfrm>
          <a:prstGeom prst="frame">
            <a:avLst>
              <a:gd name="adj1" fmla="val 13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36" y="1943100"/>
            <a:ext cx="3886768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794" y="1943100"/>
            <a:ext cx="3995863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682620" y="509735"/>
            <a:ext cx="3276600" cy="954107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শ্রমিকের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পর্যাপ্ত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যোগান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8996" y="496113"/>
            <a:ext cx="352145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পরিবহনের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সুযোগ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সুবিধা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51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399" y="228600"/>
            <a:ext cx="8908473" cy="6477000"/>
          </a:xfrm>
          <a:prstGeom prst="frame">
            <a:avLst>
              <a:gd name="adj1" fmla="val 1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438401"/>
            <a:ext cx="3657599" cy="26670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2438401"/>
            <a:ext cx="3886631" cy="26150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71500" y="1295399"/>
            <a:ext cx="342899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পুঁজির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সহজলভ্যতা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5963" y="1288469"/>
            <a:ext cx="364849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সুযোগ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সুবিধা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33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দলগত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 </a:t>
            </a:r>
          </a:p>
          <a:p>
            <a:pPr algn="ctr"/>
            <a:r>
              <a:rPr lang="en-US" sz="3200" b="1" u="sng" dirty="0" err="1" smtClean="0">
                <a:latin typeface="Nikosh" pitchFamily="2" charset="0"/>
                <a:cs typeface="Nikosh" pitchFamily="2" charset="0"/>
              </a:rPr>
              <a:t>সময়</a:t>
            </a:r>
            <a:r>
              <a:rPr lang="en-US" sz="3200" b="1" u="sng" dirty="0" smtClean="0">
                <a:latin typeface="Nikosh" pitchFamily="2" charset="0"/>
                <a:cs typeface="Nikosh" pitchFamily="2" charset="0"/>
              </a:rPr>
              <a:t> : ৭ </a:t>
            </a:r>
            <a:r>
              <a:rPr lang="en-US" sz="3200" b="1" u="sng" dirty="0" err="1" smtClean="0">
                <a:latin typeface="Nikosh" pitchFamily="2" charset="0"/>
                <a:cs typeface="Nikosh" pitchFamily="2" charset="0"/>
              </a:rPr>
              <a:t>মিনিট</a:t>
            </a:r>
            <a:endParaRPr lang="en-US" sz="3200" b="1" u="sng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76200" y="228600"/>
            <a:ext cx="8915400" cy="6477000"/>
          </a:xfrm>
          <a:prstGeom prst="frame">
            <a:avLst>
              <a:gd name="adj1" fmla="val 1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1000" y="2438400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কুটির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শিল্প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কি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? </a:t>
            </a:r>
            <a:endParaRPr lang="en-US" sz="3200" b="1" dirty="0" smtClean="0">
              <a:latin typeface="Nikosh" pitchFamily="2" charset="0"/>
              <a:cs typeface="Nikosh" pitchFamily="2" charset="0"/>
            </a:endParaRPr>
          </a:p>
          <a:p>
            <a:pPr algn="just"/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২।</a:t>
            </a:r>
            <a:r>
              <a:rPr lang="en-US" sz="3200" b="1" smtClean="0">
                <a:latin typeface="Nikosh" pitchFamily="2" charset="0"/>
                <a:cs typeface="Nikosh" pitchFamily="2" charset="0"/>
              </a:rPr>
              <a:t>কুটির‍শিল্পের মূলধনের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পরিমাণ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কত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?</a:t>
            </a:r>
          </a:p>
          <a:p>
            <a:pPr algn="just"/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৩। ৩টি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কুটির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শিল্পের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লিখ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/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৪।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কুটির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শিল্পের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সদস্য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সংখ্যা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কত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?</a:t>
            </a:r>
          </a:p>
          <a:p>
            <a:pPr algn="just"/>
            <a:endParaRPr lang="en-US" b="1" dirty="0" smtClean="0">
              <a:latin typeface="Nikosh" pitchFamily="2" charset="0"/>
              <a:cs typeface="Nikosh" pitchFamily="2" charset="0"/>
            </a:endParaRPr>
          </a:p>
          <a:p>
            <a:pPr algn="just"/>
            <a:endParaRPr lang="en-US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4" y="2286000"/>
            <a:ext cx="376361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6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1036" y="287737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err="1" smtClean="0">
                <a:latin typeface="Nikosh"/>
              </a:rPr>
              <a:t>মূল্যায়ন</a:t>
            </a:r>
            <a:r>
              <a:rPr lang="en-US" sz="4400" u="sng" dirty="0" smtClean="0">
                <a:latin typeface="Nikosh"/>
              </a:rPr>
              <a:t> </a:t>
            </a:r>
            <a:endParaRPr lang="en-US" sz="4400" u="sng" dirty="0">
              <a:latin typeface="Nikosh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133600"/>
            <a:ext cx="8153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"/>
              </a:rPr>
              <a:t>১। </a:t>
            </a:r>
            <a:r>
              <a:rPr lang="en-US" sz="3600" dirty="0" err="1" smtClean="0">
                <a:latin typeface="Nikosh"/>
              </a:rPr>
              <a:t>কুটির</a:t>
            </a:r>
            <a:r>
              <a:rPr lang="en-US" sz="3600" dirty="0" smtClean="0">
                <a:latin typeface="Nikosh"/>
              </a:rPr>
              <a:t> </a:t>
            </a:r>
            <a:r>
              <a:rPr lang="en-US" sz="3600" dirty="0" err="1" smtClean="0">
                <a:latin typeface="Nikosh"/>
              </a:rPr>
              <a:t>শিল্পের</a:t>
            </a:r>
            <a:r>
              <a:rPr lang="en-US" sz="3600" dirty="0" smtClean="0">
                <a:latin typeface="Nikosh"/>
              </a:rPr>
              <a:t> </a:t>
            </a:r>
            <a:r>
              <a:rPr lang="en-US" sz="3600" dirty="0" err="1" smtClean="0">
                <a:latin typeface="Nikosh"/>
              </a:rPr>
              <a:t>পুজির</a:t>
            </a:r>
            <a:r>
              <a:rPr lang="en-US" sz="3600" dirty="0" smtClean="0">
                <a:latin typeface="Nikosh"/>
              </a:rPr>
              <a:t> </a:t>
            </a:r>
            <a:r>
              <a:rPr lang="en-US" sz="3600" dirty="0" err="1" smtClean="0">
                <a:latin typeface="Nikosh"/>
              </a:rPr>
              <a:t>পরিমাণ</a:t>
            </a:r>
            <a:r>
              <a:rPr lang="en-US" sz="3600" dirty="0" smtClean="0">
                <a:latin typeface="Nikosh"/>
              </a:rPr>
              <a:t> </a:t>
            </a:r>
            <a:r>
              <a:rPr lang="en-US" sz="3600" dirty="0" err="1" smtClean="0">
                <a:latin typeface="Nikosh"/>
              </a:rPr>
              <a:t>কত</a:t>
            </a:r>
            <a:r>
              <a:rPr lang="en-US" sz="3600" dirty="0" smtClean="0">
                <a:latin typeface="Nikosh"/>
              </a:rPr>
              <a:t>?</a:t>
            </a:r>
          </a:p>
          <a:p>
            <a:r>
              <a:rPr lang="en-US" sz="3600" dirty="0" smtClean="0">
                <a:latin typeface="Nikosh"/>
              </a:rPr>
              <a:t>২। ৪টি </a:t>
            </a:r>
            <a:r>
              <a:rPr lang="en-US" sz="3600" dirty="0" err="1" smtClean="0">
                <a:latin typeface="Nikosh"/>
              </a:rPr>
              <a:t>কুটির</a:t>
            </a:r>
            <a:r>
              <a:rPr lang="en-US" sz="3600" dirty="0" smtClean="0">
                <a:latin typeface="Nikosh"/>
              </a:rPr>
              <a:t> </a:t>
            </a:r>
            <a:r>
              <a:rPr lang="en-US" sz="3600" dirty="0" err="1" smtClean="0">
                <a:latin typeface="Nikosh"/>
              </a:rPr>
              <a:t>শিল্পের</a:t>
            </a:r>
            <a:r>
              <a:rPr lang="en-US" sz="3600" dirty="0" smtClean="0">
                <a:latin typeface="Nikosh"/>
              </a:rPr>
              <a:t> </a:t>
            </a:r>
            <a:r>
              <a:rPr lang="en-US" sz="3600" dirty="0" err="1" smtClean="0">
                <a:latin typeface="Nikosh"/>
              </a:rPr>
              <a:t>নাম</a:t>
            </a:r>
            <a:r>
              <a:rPr lang="en-US" sz="3600" dirty="0" smtClean="0">
                <a:latin typeface="Nikosh"/>
              </a:rPr>
              <a:t> </a:t>
            </a:r>
            <a:r>
              <a:rPr lang="en-US" sz="3600" dirty="0" err="1" smtClean="0">
                <a:latin typeface="Nikosh"/>
              </a:rPr>
              <a:t>বল</a:t>
            </a:r>
            <a:r>
              <a:rPr lang="en-US" sz="3600" dirty="0" smtClean="0">
                <a:latin typeface="Nikosh"/>
              </a:rPr>
              <a:t> ?</a:t>
            </a:r>
          </a:p>
          <a:p>
            <a:r>
              <a:rPr lang="en-US" sz="3600" dirty="0" smtClean="0">
                <a:latin typeface="Nikosh"/>
              </a:rPr>
              <a:t>৩। </a:t>
            </a:r>
            <a:r>
              <a:rPr lang="en-US" sz="3600" dirty="0" err="1" smtClean="0">
                <a:latin typeface="Nikosh"/>
              </a:rPr>
              <a:t>কুটির</a:t>
            </a:r>
            <a:r>
              <a:rPr lang="en-US" sz="3600" dirty="0" smtClean="0">
                <a:latin typeface="Nikosh"/>
              </a:rPr>
              <a:t> </a:t>
            </a:r>
            <a:r>
              <a:rPr lang="en-US" sz="3600" dirty="0" err="1" smtClean="0">
                <a:latin typeface="Nikosh"/>
              </a:rPr>
              <a:t>শিল্পের</a:t>
            </a:r>
            <a:r>
              <a:rPr lang="en-US" sz="3600" dirty="0" smtClean="0">
                <a:latin typeface="Nikosh"/>
              </a:rPr>
              <a:t> ১টি </a:t>
            </a:r>
            <a:r>
              <a:rPr lang="en-US" sz="3600" dirty="0" err="1" smtClean="0">
                <a:latin typeface="Nikosh"/>
              </a:rPr>
              <a:t>বাধা</a:t>
            </a:r>
            <a:r>
              <a:rPr lang="en-US" sz="3600" dirty="0" smtClean="0">
                <a:latin typeface="Nikosh"/>
              </a:rPr>
              <a:t> </a:t>
            </a:r>
            <a:r>
              <a:rPr lang="en-US" sz="3600" dirty="0" err="1" smtClean="0">
                <a:latin typeface="Nikosh"/>
              </a:rPr>
              <a:t>উল্লেখ</a:t>
            </a:r>
            <a:r>
              <a:rPr lang="en-US" sz="3600" dirty="0" smtClean="0">
                <a:latin typeface="Nikosh"/>
              </a:rPr>
              <a:t> </a:t>
            </a:r>
            <a:r>
              <a:rPr lang="en-US" sz="3600" dirty="0" err="1" smtClean="0">
                <a:latin typeface="Nikosh"/>
              </a:rPr>
              <a:t>কর</a:t>
            </a:r>
            <a:r>
              <a:rPr lang="en-US" sz="3600" dirty="0" smtClean="0">
                <a:latin typeface="Nikosh"/>
              </a:rPr>
              <a:t> ।</a:t>
            </a:r>
          </a:p>
          <a:p>
            <a:r>
              <a:rPr lang="en-US" sz="3600" dirty="0" smtClean="0">
                <a:latin typeface="Nikosh"/>
              </a:rPr>
              <a:t>৪। </a:t>
            </a:r>
            <a:r>
              <a:rPr lang="en-US" sz="3600" dirty="0" err="1" smtClean="0">
                <a:latin typeface="Nikosh"/>
              </a:rPr>
              <a:t>কুটির</a:t>
            </a:r>
            <a:r>
              <a:rPr lang="en-US" sz="3600" dirty="0" smtClean="0">
                <a:latin typeface="Nikosh"/>
              </a:rPr>
              <a:t> </a:t>
            </a:r>
            <a:r>
              <a:rPr lang="en-US" sz="3600" dirty="0" err="1" smtClean="0">
                <a:latin typeface="Nikosh"/>
              </a:rPr>
              <a:t>শিল্প</a:t>
            </a:r>
            <a:r>
              <a:rPr lang="en-US" sz="3600" dirty="0" smtClean="0">
                <a:latin typeface="Nikosh"/>
              </a:rPr>
              <a:t> </a:t>
            </a:r>
            <a:r>
              <a:rPr lang="en-US" sz="3600" dirty="0" err="1" smtClean="0">
                <a:latin typeface="Nikosh"/>
              </a:rPr>
              <a:t>বিকাশে</a:t>
            </a:r>
            <a:r>
              <a:rPr lang="en-US" sz="3600" dirty="0" smtClean="0">
                <a:latin typeface="Nikosh"/>
              </a:rPr>
              <a:t> ১টি </a:t>
            </a:r>
            <a:r>
              <a:rPr lang="en-US" sz="3600" dirty="0" err="1" smtClean="0">
                <a:latin typeface="Nikosh"/>
              </a:rPr>
              <a:t>করণীয়</a:t>
            </a:r>
            <a:r>
              <a:rPr lang="en-US" sz="3600" dirty="0" smtClean="0">
                <a:latin typeface="Nikosh"/>
              </a:rPr>
              <a:t> </a:t>
            </a:r>
            <a:r>
              <a:rPr lang="en-US" sz="3600" dirty="0" err="1" smtClean="0">
                <a:latin typeface="Nikosh"/>
              </a:rPr>
              <a:t>বল</a:t>
            </a:r>
            <a:r>
              <a:rPr lang="en-US" sz="3600" dirty="0" smtClean="0">
                <a:latin typeface="Nikosh"/>
              </a:rPr>
              <a:t> ?</a:t>
            </a:r>
          </a:p>
          <a:p>
            <a:endParaRPr lang="en-US" dirty="0">
              <a:latin typeface="Nikosh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52400" y="118488"/>
            <a:ext cx="8915400" cy="6615546"/>
          </a:xfrm>
          <a:prstGeom prst="frame">
            <a:avLst>
              <a:gd name="adj1" fmla="val 7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5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" y="152400"/>
            <a:ext cx="8839200" cy="6629400"/>
          </a:xfrm>
          <a:prstGeom prst="frame">
            <a:avLst>
              <a:gd name="adj1" fmla="val 1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8086"/>
            <a:ext cx="8305800" cy="5932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533400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6000" b="1" u="sng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u="sng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কাজ</a:t>
            </a:r>
            <a:r>
              <a:rPr lang="en-US" sz="6000" b="1" u="sng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6000" b="1" u="sng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429020"/>
            <a:ext cx="746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বাংলাদেশের</a:t>
            </a:r>
            <a:r>
              <a:rPr lang="en-US" sz="5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অর্থনীতিতে</a:t>
            </a:r>
            <a:r>
              <a:rPr lang="en-US" sz="5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কুটির</a:t>
            </a:r>
            <a:r>
              <a:rPr lang="en-US" sz="5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শিল্প</a:t>
            </a:r>
            <a:r>
              <a:rPr lang="en-US" sz="5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5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কিভাবে</a:t>
            </a:r>
            <a:r>
              <a:rPr lang="en-US" sz="5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ভূমিকা</a:t>
            </a:r>
            <a:r>
              <a:rPr lang="en-US" sz="5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5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রাখতে</a:t>
            </a:r>
            <a:r>
              <a:rPr lang="en-US" sz="5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5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।</a:t>
            </a:r>
            <a:endParaRPr lang="en-US" sz="54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38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" y="152400"/>
            <a:ext cx="8839200" cy="6477000"/>
          </a:xfrm>
          <a:prstGeom prst="frame">
            <a:avLst>
              <a:gd name="adj1" fmla="val 13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2720"/>
            <a:ext cx="8534400" cy="639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2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পরিচিতি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মেহেরুন্নেছা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সহকারি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ict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)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ঈশ্বরগঞ্জ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বিশ্বেশ্বরী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উচ্চ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বিদ্যালয়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।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শ্রেণী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: ৯ম </a:t>
            </a:r>
          </a:p>
          <a:p>
            <a:pPr marL="0" indent="0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বিষয়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: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ব্যবসায়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উদ্যোগ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: ৭ম -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বাংলাদেশের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শিল্প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পাঠ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: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কুটির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শিল্প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304800" y="228600"/>
            <a:ext cx="8610600" cy="6324600"/>
          </a:xfrm>
          <a:prstGeom prst="frame">
            <a:avLst>
              <a:gd name="adj1" fmla="val 13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29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১৪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920" y="4027044"/>
            <a:ext cx="3461832" cy="22562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১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35" y="4071400"/>
            <a:ext cx="3632022" cy="21675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২৬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081" y="1257693"/>
            <a:ext cx="3427402" cy="22807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১৭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86" y="1357344"/>
            <a:ext cx="3808014" cy="2185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609601" y="65782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ছবিগুলো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ভাল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লক্ষ্য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ছবিগুলোতে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তোমরা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কি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দেখতে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পাচ্ছ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?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এগুলো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কিসের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ছবি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?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228600" y="65782"/>
            <a:ext cx="8806550" cy="6563618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" y="214745"/>
            <a:ext cx="8839200" cy="6553200"/>
          </a:xfrm>
          <a:prstGeom prst="frame">
            <a:avLst>
              <a:gd name="adj1" fmla="val 1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1066800"/>
            <a:ext cx="3859421" cy="480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066800"/>
            <a:ext cx="4648200" cy="48248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25146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00200" y="2451437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কুটির</a:t>
            </a:r>
            <a:r>
              <a:rPr lang="en-US" sz="6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শিল্প</a:t>
            </a:r>
            <a:endParaRPr lang="en-US" sz="60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82000" cy="5181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dirty="0" smtClean="0">
                <a:latin typeface="Nikosh" pitchFamily="2" charset="0"/>
                <a:cs typeface="Nikosh" pitchFamily="2" charset="0"/>
              </a:rPr>
            </a:br>
            <a:r>
              <a:rPr lang="en-US" dirty="0" err="1" smtClean="0">
                <a:latin typeface="Nikosh" pitchFamily="2" charset="0"/>
                <a:cs typeface="Nikosh" pitchFamily="2" charset="0"/>
              </a:rPr>
              <a:t>এই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পাঠে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…………………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sz="3200" dirty="0" smtClean="0">
                <a:latin typeface="Nikosh" pitchFamily="2" charset="0"/>
                <a:cs typeface="Nikosh" pitchFamily="2" charset="0"/>
              </a:rPr>
            </a:br>
            <a:r>
              <a:rPr lang="en-US" sz="2400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কুটির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শিল্প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।</a:t>
            </a:r>
            <a:br>
              <a:rPr lang="en-US" sz="2400" dirty="0" smtClean="0">
                <a:latin typeface="Nikosh" pitchFamily="2" charset="0"/>
                <a:cs typeface="Nikosh" pitchFamily="2" charset="0"/>
              </a:rPr>
            </a:br>
            <a:r>
              <a:rPr lang="en-US" sz="2400" dirty="0" smtClean="0">
                <a:latin typeface="Nikosh" pitchFamily="2" charset="0"/>
                <a:cs typeface="Nikosh" pitchFamily="2" charset="0"/>
              </a:rPr>
              <a:t>২।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কুটির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শিল্পের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উপযুক্ত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ক্ষেত্রগুলো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।</a:t>
            </a:r>
            <a:br>
              <a:rPr lang="en-US" sz="2400" dirty="0" smtClean="0">
                <a:latin typeface="Nikosh" pitchFamily="2" charset="0"/>
                <a:cs typeface="Nikosh" pitchFamily="2" charset="0"/>
              </a:rPr>
            </a:br>
            <a:r>
              <a:rPr lang="en-US" sz="2400" dirty="0" smtClean="0">
                <a:latin typeface="Nikosh" pitchFamily="2" charset="0"/>
                <a:cs typeface="Nikosh" pitchFamily="2" charset="0"/>
              </a:rPr>
              <a:t>৩।কুটির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শিল্পের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বিকাশে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করণীয়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।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76200" y="152400"/>
            <a:ext cx="8915400" cy="6553200"/>
          </a:xfrm>
          <a:prstGeom prst="frame">
            <a:avLst>
              <a:gd name="adj1" fmla="val 21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52400" y="152400"/>
            <a:ext cx="8839200" cy="6324600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6181"/>
            <a:ext cx="5943600" cy="35615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85800" y="31242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4068679"/>
            <a:ext cx="762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কুটির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শিল্প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হলো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পরিবার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ভিত্তিক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শিল্প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 ।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এই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শিল্পে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পরিবারের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সদস্য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সংখ্যা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সর্বোচ্চ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১০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জন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মূলধনের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পরিমাণ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৫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লক্ষ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টাকার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নীচে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।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" y="152400"/>
            <a:ext cx="8839200" cy="6705600"/>
          </a:xfrm>
          <a:prstGeom prst="frame">
            <a:avLst>
              <a:gd name="adj1" fmla="val 9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421912"/>
            <a:ext cx="64008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কুটির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শিল্পের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ক্ষেত্র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042109"/>
            <a:ext cx="2971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পাটজাত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শিল্প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7628" y="2042109"/>
            <a:ext cx="3352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বাঁশ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বেত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শিল্প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3" y="3276600"/>
            <a:ext cx="3484366" cy="19512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098" y="3253830"/>
            <a:ext cx="3656765" cy="19967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9074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" y="76200"/>
            <a:ext cx="8839200" cy="6705600"/>
          </a:xfrm>
          <a:prstGeom prst="frame">
            <a:avLst>
              <a:gd name="adj1" fmla="val 10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3509" y="1540133"/>
            <a:ext cx="2819400" cy="58477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তাঁত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বস্ত্র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শিল্প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8047" y="1557846"/>
            <a:ext cx="2819400" cy="58477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মৃ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ৎ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শিল্প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71800"/>
            <a:ext cx="397914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696" y="2895600"/>
            <a:ext cx="3982102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2183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90" y="1110734"/>
            <a:ext cx="38100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খাদ্য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সহায়ক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শিল্প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1944" y="1110734"/>
            <a:ext cx="344285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হস্ত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শিল্প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2" y="2587101"/>
            <a:ext cx="3498273" cy="27165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093" y="2597806"/>
            <a:ext cx="3740072" cy="27058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Frame 7"/>
          <p:cNvSpPr/>
          <p:nvPr/>
        </p:nvSpPr>
        <p:spPr>
          <a:xfrm>
            <a:off x="0" y="13855"/>
            <a:ext cx="8991600" cy="6705600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93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208</Words>
  <Application>Microsoft Office PowerPoint</Application>
  <PresentationFormat>On-screen Show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পরিচিতি</vt:lpstr>
      <vt:lpstr>PowerPoint Presentation</vt:lpstr>
      <vt:lpstr>PowerPoint Presentation</vt:lpstr>
      <vt:lpstr> এই পাঠে শিক্ষার্থীরা ………………… ১। কুটির শিল্প কি তা বলতে পারবে । ২। কুটির শিল্পের উপযুক্ত ক্ষেত্রগুলো চিহ্নিত করতে পারবে । ৩।কুটির শিল্পের বিকাশে কি করণীয় তা ব্যাখ্যা করতে পারবে 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স্বাগত । </dc:title>
  <dc:creator>Shanu</dc:creator>
  <cp:lastModifiedBy>Dell</cp:lastModifiedBy>
  <cp:revision>146</cp:revision>
  <dcterms:created xsi:type="dcterms:W3CDTF">2006-08-16T00:00:00Z</dcterms:created>
  <dcterms:modified xsi:type="dcterms:W3CDTF">2019-10-21T05:17:36Z</dcterms:modified>
</cp:coreProperties>
</file>