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9" r:id="rId2"/>
    <p:sldId id="282" r:id="rId3"/>
    <p:sldId id="277" r:id="rId4"/>
    <p:sldId id="265" r:id="rId5"/>
    <p:sldId id="261" r:id="rId6"/>
    <p:sldId id="272" r:id="rId7"/>
    <p:sldId id="268" r:id="rId8"/>
    <p:sldId id="270" r:id="rId9"/>
    <p:sldId id="271" r:id="rId10"/>
    <p:sldId id="273" r:id="rId11"/>
    <p:sldId id="260" r:id="rId12"/>
    <p:sldId id="281" r:id="rId13"/>
    <p:sldId id="274" r:id="rId14"/>
    <p:sldId id="275" r:id="rId15"/>
    <p:sldId id="276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070AA-826A-4872-B050-3CA562C28BA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515462-E40E-4B04-BFF7-F48B33B7AD01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হিসাব চক্র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55A1CAB-F4E1-439E-A695-E3E1E53E3095}" type="parTrans" cxnId="{5574354C-EE05-4627-881A-AD46C7DBEDDB}">
      <dgm:prSet/>
      <dgm:spPr/>
      <dgm:t>
        <a:bodyPr/>
        <a:lstStyle/>
        <a:p>
          <a:endParaRPr lang="en-US"/>
        </a:p>
      </dgm:t>
    </dgm:pt>
    <dgm:pt modelId="{9352941B-59CD-4EFC-A7B9-367F01F551D5}" type="sibTrans" cxnId="{5574354C-EE05-4627-881A-AD46C7DBEDDB}">
      <dgm:prSet/>
      <dgm:spPr/>
      <dgm:t>
        <a:bodyPr/>
        <a:lstStyle/>
        <a:p>
          <a:endParaRPr lang="en-US"/>
        </a:p>
      </dgm:t>
    </dgm:pt>
    <dgm:pt modelId="{90E2AC73-CCCE-4ECB-B0BC-1FE6EFEECAC0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১.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লেনদেন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dirty="0" smtClean="0">
              <a:latin typeface="NikoshBAN" pitchFamily="2" charset="0"/>
              <a:cs typeface="NikoshBAN" pitchFamily="2" charset="0"/>
            </a:rPr>
            <a:t>সনাক্তকরন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F9FF054-02B1-4680-B583-6D59FC349DBB}" type="parTrans" cxnId="{199C1C2B-FD48-4DAD-87D7-697D3E466D4E}">
      <dgm:prSet/>
      <dgm:spPr/>
      <dgm:t>
        <a:bodyPr/>
        <a:lstStyle/>
        <a:p>
          <a:endParaRPr lang="en-US"/>
        </a:p>
      </dgm:t>
    </dgm:pt>
    <dgm:pt modelId="{F4E4AD42-E1EB-4D39-B098-F230D670BBAE}" type="sibTrans" cxnId="{199C1C2B-FD48-4DAD-87D7-697D3E466D4E}">
      <dgm:prSet/>
      <dgm:spPr/>
      <dgm:t>
        <a:bodyPr/>
        <a:lstStyle/>
        <a:p>
          <a:endParaRPr lang="en-US"/>
        </a:p>
      </dgm:t>
    </dgm:pt>
    <dgm:pt modelId="{109909E0-B6C7-4459-AAE6-45E826A4075A}">
      <dgm:prSet phldrT="[Text]" custT="1"/>
      <dgm:spPr/>
      <dgm:t>
        <a:bodyPr/>
        <a:lstStyle/>
        <a:p>
          <a:r>
            <a:rPr lang="bn-BD" sz="2400" dirty="0" smtClean="0"/>
            <a:t>৩</a:t>
          </a:r>
          <a:r>
            <a:rPr lang="en-US" sz="24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dirty="0" smtClean="0">
              <a:latin typeface="NikoshBAN" pitchFamily="2" charset="0"/>
              <a:cs typeface="NikoshBAN" pitchFamily="2" charset="0"/>
            </a:rPr>
            <a:t> জাবেদা</a:t>
          </a:r>
          <a:endParaRPr lang="en-US" sz="2400" dirty="0"/>
        </a:p>
      </dgm:t>
    </dgm:pt>
    <dgm:pt modelId="{D100598C-6417-4DD7-8BEE-392288610E87}" type="parTrans" cxnId="{A28951DD-6D77-4160-8E10-5A0EBB2D7690}">
      <dgm:prSet/>
      <dgm:spPr/>
      <dgm:t>
        <a:bodyPr/>
        <a:lstStyle/>
        <a:p>
          <a:endParaRPr lang="en-US"/>
        </a:p>
      </dgm:t>
    </dgm:pt>
    <dgm:pt modelId="{DB40D8B2-A725-4045-BC0A-FFEAF3AD82D3}" type="sibTrans" cxnId="{A28951DD-6D77-4160-8E10-5A0EBB2D7690}">
      <dgm:prSet/>
      <dgm:spPr/>
      <dgm:t>
        <a:bodyPr/>
        <a:lstStyle/>
        <a:p>
          <a:endParaRPr lang="en-US"/>
        </a:p>
      </dgm:t>
    </dgm:pt>
    <dgm:pt modelId="{A126AA0F-2C81-4F23-9FFE-421927118B9A}">
      <dgm:prSet phldrT="[Text]"/>
      <dgm:spPr/>
      <dgm:t>
        <a:bodyPr/>
        <a:lstStyle/>
        <a:p>
          <a:r>
            <a:rPr lang="bn-BD" dirty="0" smtClean="0"/>
            <a:t>৪</a:t>
          </a:r>
          <a:r>
            <a:rPr lang="en-US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খতিয়ান</a:t>
          </a:r>
          <a:endParaRPr lang="en-US" dirty="0"/>
        </a:p>
      </dgm:t>
    </dgm:pt>
    <dgm:pt modelId="{2956068E-7455-4463-8556-FF9CB5E6ED5C}" type="parTrans" cxnId="{BAE25C82-2F63-4401-817E-ED0639FA9342}">
      <dgm:prSet/>
      <dgm:spPr/>
      <dgm:t>
        <a:bodyPr/>
        <a:lstStyle/>
        <a:p>
          <a:endParaRPr lang="en-US"/>
        </a:p>
      </dgm:t>
    </dgm:pt>
    <dgm:pt modelId="{5099D0F6-7550-4F04-B88A-A037DFAEDAF4}" type="sibTrans" cxnId="{BAE25C82-2F63-4401-817E-ED0639FA9342}">
      <dgm:prSet/>
      <dgm:spPr/>
      <dgm:t>
        <a:bodyPr/>
        <a:lstStyle/>
        <a:p>
          <a:endParaRPr lang="en-US"/>
        </a:p>
      </dgm:t>
    </dgm:pt>
    <dgm:pt modelId="{1EA9CAE0-D255-44EE-9351-6635ECB05FB1}">
      <dgm:prSet phldrT="[Text]"/>
      <dgm:spPr/>
      <dgm:t>
        <a:bodyPr/>
        <a:lstStyle/>
        <a:p>
          <a:r>
            <a:rPr lang="bn-BD" dirty="0" smtClean="0"/>
            <a:t>৫</a:t>
          </a:r>
          <a:r>
            <a:rPr lang="en-US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রেওয়ামিল</a:t>
          </a:r>
          <a:endParaRPr lang="en-US" dirty="0"/>
        </a:p>
      </dgm:t>
    </dgm:pt>
    <dgm:pt modelId="{A09F4A23-08C0-4C6F-9505-E2702E8B5C7C}" type="parTrans" cxnId="{CE81E947-4C63-4A86-86F2-929BD1647EC2}">
      <dgm:prSet/>
      <dgm:spPr/>
      <dgm:t>
        <a:bodyPr/>
        <a:lstStyle/>
        <a:p>
          <a:endParaRPr lang="en-US"/>
        </a:p>
      </dgm:t>
    </dgm:pt>
    <dgm:pt modelId="{98393EC5-2BAE-4C59-A489-95060E27495A}" type="sibTrans" cxnId="{CE81E947-4C63-4A86-86F2-929BD1647EC2}">
      <dgm:prSet/>
      <dgm:spPr/>
      <dgm:t>
        <a:bodyPr/>
        <a:lstStyle/>
        <a:p>
          <a:endParaRPr lang="en-US"/>
        </a:p>
      </dgm:t>
    </dgm:pt>
    <dgm:pt modelId="{65EA7131-3A76-4860-9D51-80328D49A537}">
      <dgm:prSet/>
      <dgm:spPr/>
      <dgm:t>
        <a:bodyPr/>
        <a:lstStyle/>
        <a:p>
          <a:r>
            <a:rPr lang="bn-BD" dirty="0" smtClean="0"/>
            <a:t>২</a:t>
          </a:r>
          <a:r>
            <a:rPr lang="en-US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dirty="0" smtClean="0">
              <a:latin typeface="NikoshBAN" pitchFamily="2" charset="0"/>
              <a:cs typeface="NikoshBAN" pitchFamily="2" charset="0"/>
            </a:rPr>
            <a:t>লেনদেন বিশ্লেষণ</a:t>
          </a:r>
          <a:r>
            <a:rPr lang="bn-BD" dirty="0" smtClean="0"/>
            <a:t> </a:t>
          </a:r>
          <a:endParaRPr lang="en-US" dirty="0"/>
        </a:p>
      </dgm:t>
    </dgm:pt>
    <dgm:pt modelId="{4EE0F78A-D446-43EC-A154-E5DD71371A98}" type="parTrans" cxnId="{C7BBEFBC-903C-45DC-9232-5B3D636420A3}">
      <dgm:prSet/>
      <dgm:spPr/>
      <dgm:t>
        <a:bodyPr/>
        <a:lstStyle/>
        <a:p>
          <a:endParaRPr lang="en-US"/>
        </a:p>
      </dgm:t>
    </dgm:pt>
    <dgm:pt modelId="{02FABE09-D0AA-4583-96E8-68BFCC7C7989}" type="sibTrans" cxnId="{C7BBEFBC-903C-45DC-9232-5B3D636420A3}">
      <dgm:prSet/>
      <dgm:spPr/>
      <dgm:t>
        <a:bodyPr/>
        <a:lstStyle/>
        <a:p>
          <a:endParaRPr lang="en-US"/>
        </a:p>
      </dgm:t>
    </dgm:pt>
    <dgm:pt modelId="{ECA604F1-593F-4E66-8574-A30602B24002}">
      <dgm:prSet/>
      <dgm:spPr/>
      <dgm:t>
        <a:bodyPr/>
        <a:lstStyle/>
        <a:p>
          <a:r>
            <a:rPr lang="bn-BD" dirty="0" smtClean="0"/>
            <a:t>৬</a:t>
          </a:r>
          <a:r>
            <a:rPr lang="en-US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সমন্বয় দাখিলা</a:t>
          </a:r>
          <a:endParaRPr lang="en-US" dirty="0"/>
        </a:p>
      </dgm:t>
    </dgm:pt>
    <dgm:pt modelId="{C82D72BE-4177-45E4-91A4-910D6A883711}" type="parTrans" cxnId="{876346F8-7C3E-4C11-B03B-683654629009}">
      <dgm:prSet/>
      <dgm:spPr/>
      <dgm:t>
        <a:bodyPr/>
        <a:lstStyle/>
        <a:p>
          <a:endParaRPr lang="en-US"/>
        </a:p>
      </dgm:t>
    </dgm:pt>
    <dgm:pt modelId="{B6412F4C-4007-4500-A7E2-25D0AB2B3FB0}" type="sibTrans" cxnId="{876346F8-7C3E-4C11-B03B-683654629009}">
      <dgm:prSet/>
      <dgm:spPr/>
      <dgm:t>
        <a:bodyPr/>
        <a:lstStyle/>
        <a:p>
          <a:endParaRPr lang="en-US"/>
        </a:p>
      </dgm:t>
    </dgm:pt>
    <dgm:pt modelId="{8C42683E-5A1B-463A-8FB3-828418EF7B92}">
      <dgm:prSet/>
      <dgm:spPr/>
      <dgm:t>
        <a:bodyPr/>
        <a:lstStyle/>
        <a:p>
          <a:r>
            <a:rPr lang="bn-BD" dirty="0" smtClean="0"/>
            <a:t>৭</a:t>
          </a:r>
          <a:r>
            <a:rPr lang="en-US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কার্যপত্র</a:t>
          </a:r>
          <a:endParaRPr lang="en-US" dirty="0"/>
        </a:p>
      </dgm:t>
    </dgm:pt>
    <dgm:pt modelId="{607FDE5C-ED28-4566-AD30-3ACF5805145F}" type="parTrans" cxnId="{1574A9E0-17A0-43EE-A345-8EDC8CB7DAEE}">
      <dgm:prSet/>
      <dgm:spPr/>
      <dgm:t>
        <a:bodyPr/>
        <a:lstStyle/>
        <a:p>
          <a:endParaRPr lang="en-US"/>
        </a:p>
      </dgm:t>
    </dgm:pt>
    <dgm:pt modelId="{3F8649F4-E381-4EEA-8A80-58A17CDF46A3}" type="sibTrans" cxnId="{1574A9E0-17A0-43EE-A345-8EDC8CB7DAEE}">
      <dgm:prSet/>
      <dgm:spPr/>
      <dgm:t>
        <a:bodyPr/>
        <a:lstStyle/>
        <a:p>
          <a:endParaRPr lang="en-US"/>
        </a:p>
      </dgm:t>
    </dgm:pt>
    <dgm:pt modelId="{5DF845BF-1064-481F-9009-691596C28797}">
      <dgm:prSet/>
      <dgm:spPr/>
      <dgm:t>
        <a:bodyPr/>
        <a:lstStyle/>
        <a:p>
          <a:r>
            <a:rPr lang="bn-BD" dirty="0" smtClean="0"/>
            <a:t>৮</a:t>
          </a:r>
          <a:r>
            <a:rPr lang="en-US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আর্থিক বিবরনী</a:t>
          </a:r>
          <a:endParaRPr lang="en-US" dirty="0"/>
        </a:p>
      </dgm:t>
    </dgm:pt>
    <dgm:pt modelId="{883BE7A2-9CC7-4BEF-A088-7738C153A211}" type="parTrans" cxnId="{939CECC6-07B0-4FC1-BC23-93D05BA07F29}">
      <dgm:prSet/>
      <dgm:spPr/>
      <dgm:t>
        <a:bodyPr/>
        <a:lstStyle/>
        <a:p>
          <a:endParaRPr lang="en-US"/>
        </a:p>
      </dgm:t>
    </dgm:pt>
    <dgm:pt modelId="{D43BA2A6-4EDF-454B-A53C-C7033AC2D4C2}" type="sibTrans" cxnId="{939CECC6-07B0-4FC1-BC23-93D05BA07F29}">
      <dgm:prSet/>
      <dgm:spPr/>
      <dgm:t>
        <a:bodyPr/>
        <a:lstStyle/>
        <a:p>
          <a:endParaRPr lang="en-US"/>
        </a:p>
      </dgm:t>
    </dgm:pt>
    <dgm:pt modelId="{6522216C-303B-4D50-AB54-A99BC905E001}">
      <dgm:prSet/>
      <dgm:spPr/>
      <dgm:t>
        <a:bodyPr/>
        <a:lstStyle/>
        <a:p>
          <a:r>
            <a:rPr lang="bn-BD" dirty="0" smtClean="0"/>
            <a:t>৯</a:t>
          </a:r>
          <a:r>
            <a:rPr lang="en-US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সমাপনী দাখিলা</a:t>
          </a:r>
          <a:endParaRPr lang="en-US" dirty="0"/>
        </a:p>
      </dgm:t>
    </dgm:pt>
    <dgm:pt modelId="{8B983596-EBEA-4F97-BB3D-08F715BF216F}" type="parTrans" cxnId="{95BE5926-8EEA-4112-8481-DCC40C603DFC}">
      <dgm:prSet/>
      <dgm:spPr/>
      <dgm:t>
        <a:bodyPr/>
        <a:lstStyle/>
        <a:p>
          <a:endParaRPr lang="en-US"/>
        </a:p>
      </dgm:t>
    </dgm:pt>
    <dgm:pt modelId="{D14F1A76-CA18-43A4-B7EC-3EBCAEA67EA9}" type="sibTrans" cxnId="{95BE5926-8EEA-4112-8481-DCC40C603DFC}">
      <dgm:prSet/>
      <dgm:spPr/>
      <dgm:t>
        <a:bodyPr/>
        <a:lstStyle/>
        <a:p>
          <a:endParaRPr lang="en-US"/>
        </a:p>
      </dgm:t>
    </dgm:pt>
    <dgm:pt modelId="{43CB5DB6-9743-407F-AD9E-51B8C91C1394}">
      <dgm:prSet/>
      <dgm:spPr/>
      <dgm:t>
        <a:bodyPr/>
        <a:lstStyle/>
        <a:p>
          <a:r>
            <a:rPr lang="bn-BD" dirty="0" smtClean="0"/>
            <a:t>১০</a:t>
          </a:r>
          <a:r>
            <a:rPr lang="en-US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dirty="0" smtClean="0">
              <a:latin typeface="NikoshBAN" pitchFamily="2" charset="0"/>
              <a:cs typeface="NikoshBAN" pitchFamily="2" charset="0"/>
            </a:rPr>
            <a:t> হিসাব পরবর্তী রেওয়ামিল</a:t>
          </a:r>
          <a:endParaRPr lang="en-US" dirty="0"/>
        </a:p>
      </dgm:t>
    </dgm:pt>
    <dgm:pt modelId="{52FE58BC-8947-452E-AAFF-5DEF437A53A3}" type="parTrans" cxnId="{47B5B9B0-3073-4830-9C37-D926777D1C8E}">
      <dgm:prSet/>
      <dgm:spPr/>
      <dgm:t>
        <a:bodyPr/>
        <a:lstStyle/>
        <a:p>
          <a:endParaRPr lang="en-US"/>
        </a:p>
      </dgm:t>
    </dgm:pt>
    <dgm:pt modelId="{2923263F-F3A0-48E6-BDDC-C855A1CC1E87}" type="sibTrans" cxnId="{47B5B9B0-3073-4830-9C37-D926777D1C8E}">
      <dgm:prSet/>
      <dgm:spPr/>
      <dgm:t>
        <a:bodyPr/>
        <a:lstStyle/>
        <a:p>
          <a:endParaRPr lang="en-US"/>
        </a:p>
      </dgm:t>
    </dgm:pt>
    <dgm:pt modelId="{41D6B403-05FB-44D0-A11B-2904A7C4204F}" type="pres">
      <dgm:prSet presAssocID="{DEF070AA-826A-4872-B050-3CA562C28BA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D36CAD-2F3E-4BB2-809F-00B780EA42DC}" type="pres">
      <dgm:prSet presAssocID="{09515462-E40E-4B04-BFF7-F48B33B7AD01}" presName="centerShape" presStyleLbl="node0" presStyleIdx="0" presStyleCnt="1" custScaleX="158220" custScaleY="160932"/>
      <dgm:spPr/>
      <dgm:t>
        <a:bodyPr/>
        <a:lstStyle/>
        <a:p>
          <a:endParaRPr lang="en-US"/>
        </a:p>
      </dgm:t>
    </dgm:pt>
    <dgm:pt modelId="{184BC5C8-F63B-4775-B1F9-8DE9D1C94A48}" type="pres">
      <dgm:prSet presAssocID="{CF9FF054-02B1-4680-B583-6D59FC349DBB}" presName="parTrans" presStyleLbl="sibTrans2D1" presStyleIdx="0" presStyleCnt="10"/>
      <dgm:spPr/>
      <dgm:t>
        <a:bodyPr/>
        <a:lstStyle/>
        <a:p>
          <a:endParaRPr lang="en-US"/>
        </a:p>
      </dgm:t>
    </dgm:pt>
    <dgm:pt modelId="{7F2DFC98-7FA8-4859-9945-7655D25EB742}" type="pres">
      <dgm:prSet presAssocID="{CF9FF054-02B1-4680-B583-6D59FC349DBB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33AEFE31-749C-4605-826E-44684D410C74}" type="pres">
      <dgm:prSet presAssocID="{90E2AC73-CCCE-4ECB-B0BC-1FE6EFEECAC0}" presName="node" presStyleLbl="node1" presStyleIdx="0" presStyleCnt="10" custScaleX="131378" custScaleY="123845" custRadScaleRad="106096" custRadScaleInc="-11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C83297-0A93-4B29-906B-B6AF1AE0D722}" type="pres">
      <dgm:prSet presAssocID="{4EE0F78A-D446-43EC-A154-E5DD71371A98}" presName="parTrans" presStyleLbl="sibTrans2D1" presStyleIdx="1" presStyleCnt="10"/>
      <dgm:spPr/>
      <dgm:t>
        <a:bodyPr/>
        <a:lstStyle/>
        <a:p>
          <a:endParaRPr lang="en-US"/>
        </a:p>
      </dgm:t>
    </dgm:pt>
    <dgm:pt modelId="{2114BC47-34F8-40D1-99B6-F4EADDE62351}" type="pres">
      <dgm:prSet presAssocID="{4EE0F78A-D446-43EC-A154-E5DD71371A98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A87AA576-8219-4F50-9C12-7A06634C2269}" type="pres">
      <dgm:prSet presAssocID="{65EA7131-3A76-4860-9D51-80328D49A537}" presName="node" presStyleLbl="node1" presStyleIdx="1" presStyleCnt="10" custScaleX="125455" custScaleY="121455" custRadScaleRad="103041" custRadScaleInc="-13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EB9CD-B5C1-436D-933C-9834D2FDD1F1}" type="pres">
      <dgm:prSet presAssocID="{D100598C-6417-4DD7-8BEE-392288610E87}" presName="parTrans" presStyleLbl="sibTrans2D1" presStyleIdx="2" presStyleCnt="10"/>
      <dgm:spPr/>
      <dgm:t>
        <a:bodyPr/>
        <a:lstStyle/>
        <a:p>
          <a:endParaRPr lang="en-US"/>
        </a:p>
      </dgm:t>
    </dgm:pt>
    <dgm:pt modelId="{87089C8B-4A42-4E39-A706-D2F28486BBB0}" type="pres">
      <dgm:prSet presAssocID="{D100598C-6417-4DD7-8BEE-392288610E87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2DF81632-A822-4C2D-9A33-6D9D6499BA27}" type="pres">
      <dgm:prSet presAssocID="{109909E0-B6C7-4459-AAE6-45E826A4075A}" presName="node" presStyleLbl="node1" presStyleIdx="2" presStyleCnt="10" custScaleX="134370" custScaleY="130803" custRadScaleRad="101431" custRadScaleInc="-1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EE530-F98F-4DF9-A805-B792D323890F}" type="pres">
      <dgm:prSet presAssocID="{2956068E-7455-4463-8556-FF9CB5E6ED5C}" presName="parTrans" presStyleLbl="sibTrans2D1" presStyleIdx="3" presStyleCnt="10"/>
      <dgm:spPr/>
      <dgm:t>
        <a:bodyPr/>
        <a:lstStyle/>
        <a:p>
          <a:endParaRPr lang="en-US"/>
        </a:p>
      </dgm:t>
    </dgm:pt>
    <dgm:pt modelId="{78A6CAD4-A345-4398-9D9C-35B948941DD6}" type="pres">
      <dgm:prSet presAssocID="{2956068E-7455-4463-8556-FF9CB5E6ED5C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8BC627A6-71C7-45DF-B090-785338E77DC6}" type="pres">
      <dgm:prSet presAssocID="{A126AA0F-2C81-4F23-9FFE-421927118B9A}" presName="node" presStyleLbl="node1" presStyleIdx="3" presStyleCnt="10" custScaleX="138929" custScaleY="133131" custRadScaleRad="102425" custRadScaleInc="-15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F9FFA-CEE5-49CB-B770-63D092FF226B}" type="pres">
      <dgm:prSet presAssocID="{A09F4A23-08C0-4C6F-9505-E2702E8B5C7C}" presName="parTrans" presStyleLbl="sibTrans2D1" presStyleIdx="4" presStyleCnt="10"/>
      <dgm:spPr/>
      <dgm:t>
        <a:bodyPr/>
        <a:lstStyle/>
        <a:p>
          <a:endParaRPr lang="en-US"/>
        </a:p>
      </dgm:t>
    </dgm:pt>
    <dgm:pt modelId="{97AA1961-1A6F-4D1F-AC48-941DF9EA0D31}" type="pres">
      <dgm:prSet presAssocID="{A09F4A23-08C0-4C6F-9505-E2702E8B5C7C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9B702CBD-C65A-43C6-A24C-F9FEE8A103F3}" type="pres">
      <dgm:prSet presAssocID="{1EA9CAE0-D255-44EE-9351-6635ECB05FB1}" presName="node" presStyleLbl="node1" presStyleIdx="4" presStyleCnt="10" custScaleX="140891" custScaleY="135147" custRadScaleRad="101032" custRadScaleInc="-5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2AC28-C8A0-4DBA-8769-EA5668797438}" type="pres">
      <dgm:prSet presAssocID="{C82D72BE-4177-45E4-91A4-910D6A883711}" presName="parTrans" presStyleLbl="sibTrans2D1" presStyleIdx="5" presStyleCnt="10"/>
      <dgm:spPr/>
      <dgm:t>
        <a:bodyPr/>
        <a:lstStyle/>
        <a:p>
          <a:endParaRPr lang="en-US"/>
        </a:p>
      </dgm:t>
    </dgm:pt>
    <dgm:pt modelId="{72DDDA28-C655-4098-9213-0F9938A4DBE4}" type="pres">
      <dgm:prSet presAssocID="{C82D72BE-4177-45E4-91A4-910D6A883711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3D7BC651-D0A9-49FC-979B-11A9B0107B27}" type="pres">
      <dgm:prSet presAssocID="{ECA604F1-593F-4E66-8574-A30602B24002}" presName="node" presStyleLbl="node1" presStyleIdx="5" presStyleCnt="10" custScaleX="124425" custScaleY="108713" custRadScaleRad="98271" custRadScaleInc="8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2920A-23BB-4DAB-96DA-8968B79D02D7}" type="pres">
      <dgm:prSet presAssocID="{607FDE5C-ED28-4566-AD30-3ACF5805145F}" presName="parTrans" presStyleLbl="sibTrans2D1" presStyleIdx="6" presStyleCnt="10"/>
      <dgm:spPr/>
      <dgm:t>
        <a:bodyPr/>
        <a:lstStyle/>
        <a:p>
          <a:endParaRPr lang="en-US"/>
        </a:p>
      </dgm:t>
    </dgm:pt>
    <dgm:pt modelId="{50EA4194-7C4E-44A2-8FE1-384BBCAE6008}" type="pres">
      <dgm:prSet presAssocID="{607FDE5C-ED28-4566-AD30-3ACF5805145F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DE3415B5-934D-42A6-A8D2-A517FB353D53}" type="pres">
      <dgm:prSet presAssocID="{8C42683E-5A1B-463A-8FB3-828418EF7B92}" presName="node" presStyleLbl="node1" presStyleIdx="6" presStyleCnt="10" custScaleX="137406" custScaleY="123253" custRadScaleRad="101840" custRadScaleInc="7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DAE6C-AB2B-40E3-BC11-EA0790AF9BFE}" type="pres">
      <dgm:prSet presAssocID="{883BE7A2-9CC7-4BEF-A088-7738C153A211}" presName="parTrans" presStyleLbl="sibTrans2D1" presStyleIdx="7" presStyleCnt="10"/>
      <dgm:spPr/>
      <dgm:t>
        <a:bodyPr/>
        <a:lstStyle/>
        <a:p>
          <a:endParaRPr lang="en-US"/>
        </a:p>
      </dgm:t>
    </dgm:pt>
    <dgm:pt modelId="{12A6EE19-DDCE-4BDD-8680-339A6CD7DB3E}" type="pres">
      <dgm:prSet presAssocID="{883BE7A2-9CC7-4BEF-A088-7738C153A211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A6C40999-DA9F-465A-993B-762174385F37}" type="pres">
      <dgm:prSet presAssocID="{5DF845BF-1064-481F-9009-691596C28797}" presName="node" presStyleLbl="node1" presStyleIdx="7" presStyleCnt="10" custScaleX="145438" custScaleY="124975" custRadScaleRad="99560" custRadScaleInc="9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25B04-A6FD-412D-B571-74A064261F40}" type="pres">
      <dgm:prSet presAssocID="{8B983596-EBEA-4F97-BB3D-08F715BF216F}" presName="parTrans" presStyleLbl="sibTrans2D1" presStyleIdx="8" presStyleCnt="10"/>
      <dgm:spPr/>
      <dgm:t>
        <a:bodyPr/>
        <a:lstStyle/>
        <a:p>
          <a:endParaRPr lang="en-US"/>
        </a:p>
      </dgm:t>
    </dgm:pt>
    <dgm:pt modelId="{F38EEA0B-4B49-454B-8ACC-45197CFB6425}" type="pres">
      <dgm:prSet presAssocID="{8B983596-EBEA-4F97-BB3D-08F715BF216F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C14B6C8F-5772-46D7-B5AA-1AE8DC69C975}" type="pres">
      <dgm:prSet presAssocID="{6522216C-303B-4D50-AB54-A99BC905E001}" presName="node" presStyleLbl="node1" presStyleIdx="8" presStyleCnt="10" custScaleX="146775" custScaleY="122648" custRadScaleRad="103338" custRadScaleInc="4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7175D-BB65-404C-A8E4-B8138E6009EC}" type="pres">
      <dgm:prSet presAssocID="{52FE58BC-8947-452E-AAFF-5DEF437A53A3}" presName="parTrans" presStyleLbl="sibTrans2D1" presStyleIdx="9" presStyleCnt="10"/>
      <dgm:spPr/>
      <dgm:t>
        <a:bodyPr/>
        <a:lstStyle/>
        <a:p>
          <a:endParaRPr lang="en-US"/>
        </a:p>
      </dgm:t>
    </dgm:pt>
    <dgm:pt modelId="{F008DBE8-1F02-45A3-A0DB-38D1A2848FF1}" type="pres">
      <dgm:prSet presAssocID="{52FE58BC-8947-452E-AAFF-5DEF437A53A3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B7EC2DC2-99F4-4AAC-A55B-58C017E925F3}" type="pres">
      <dgm:prSet presAssocID="{43CB5DB6-9743-407F-AD9E-51B8C91C1394}" presName="node" presStyleLbl="node1" presStyleIdx="9" presStyleCnt="10" custScaleX="125349" custScaleY="120632" custRadScaleRad="101108" custRadScaleInc="-9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C1929D-1642-4AA8-A524-36A52DDAD449}" type="presOf" srcId="{8B983596-EBEA-4F97-BB3D-08F715BF216F}" destId="{50A25B04-A6FD-412D-B571-74A064261F40}" srcOrd="0" destOrd="0" presId="urn:microsoft.com/office/officeart/2005/8/layout/radial5"/>
    <dgm:cxn modelId="{95BE5926-8EEA-4112-8481-DCC40C603DFC}" srcId="{09515462-E40E-4B04-BFF7-F48B33B7AD01}" destId="{6522216C-303B-4D50-AB54-A99BC905E001}" srcOrd="8" destOrd="0" parTransId="{8B983596-EBEA-4F97-BB3D-08F715BF216F}" sibTransId="{D14F1A76-CA18-43A4-B7EC-3EBCAEA67EA9}"/>
    <dgm:cxn modelId="{BAE25C82-2F63-4401-817E-ED0639FA9342}" srcId="{09515462-E40E-4B04-BFF7-F48B33B7AD01}" destId="{A126AA0F-2C81-4F23-9FFE-421927118B9A}" srcOrd="3" destOrd="0" parTransId="{2956068E-7455-4463-8556-FF9CB5E6ED5C}" sibTransId="{5099D0F6-7550-4F04-B88A-A037DFAEDAF4}"/>
    <dgm:cxn modelId="{9BFC12CD-22BA-47F8-884A-321C48B6C773}" type="presOf" srcId="{2956068E-7455-4463-8556-FF9CB5E6ED5C}" destId="{78A6CAD4-A345-4398-9D9C-35B948941DD6}" srcOrd="1" destOrd="0" presId="urn:microsoft.com/office/officeart/2005/8/layout/radial5"/>
    <dgm:cxn modelId="{26783B01-5FFB-45C5-943B-4566B69F4E41}" type="presOf" srcId="{883BE7A2-9CC7-4BEF-A088-7738C153A211}" destId="{12A6EE19-DDCE-4BDD-8680-339A6CD7DB3E}" srcOrd="1" destOrd="0" presId="urn:microsoft.com/office/officeart/2005/8/layout/radial5"/>
    <dgm:cxn modelId="{B556A227-0CCC-4750-8800-AF5F49552779}" type="presOf" srcId="{C82D72BE-4177-45E4-91A4-910D6A883711}" destId="{72DDDA28-C655-4098-9213-0F9938A4DBE4}" srcOrd="1" destOrd="0" presId="urn:microsoft.com/office/officeart/2005/8/layout/radial5"/>
    <dgm:cxn modelId="{1C4330A5-9BB5-45DD-9CD5-A6ABDB30EA9E}" type="presOf" srcId="{52FE58BC-8947-452E-AAFF-5DEF437A53A3}" destId="{F008DBE8-1F02-45A3-A0DB-38D1A2848FF1}" srcOrd="1" destOrd="0" presId="urn:microsoft.com/office/officeart/2005/8/layout/radial5"/>
    <dgm:cxn modelId="{CE81E947-4C63-4A86-86F2-929BD1647EC2}" srcId="{09515462-E40E-4B04-BFF7-F48B33B7AD01}" destId="{1EA9CAE0-D255-44EE-9351-6635ECB05FB1}" srcOrd="4" destOrd="0" parTransId="{A09F4A23-08C0-4C6F-9505-E2702E8B5C7C}" sibTransId="{98393EC5-2BAE-4C59-A489-95060E27495A}"/>
    <dgm:cxn modelId="{C7BBEFBC-903C-45DC-9232-5B3D636420A3}" srcId="{09515462-E40E-4B04-BFF7-F48B33B7AD01}" destId="{65EA7131-3A76-4860-9D51-80328D49A537}" srcOrd="1" destOrd="0" parTransId="{4EE0F78A-D446-43EC-A154-E5DD71371A98}" sibTransId="{02FABE09-D0AA-4583-96E8-68BFCC7C7989}"/>
    <dgm:cxn modelId="{37E59A63-327A-4E01-A44B-482CBE74F49A}" type="presOf" srcId="{D100598C-6417-4DD7-8BEE-392288610E87}" destId="{2D8EB9CD-B5C1-436D-933C-9834D2FDD1F1}" srcOrd="0" destOrd="0" presId="urn:microsoft.com/office/officeart/2005/8/layout/radial5"/>
    <dgm:cxn modelId="{87D241CC-5B0A-48E6-BC8A-F5BE6C12DDE2}" type="presOf" srcId="{CF9FF054-02B1-4680-B583-6D59FC349DBB}" destId="{184BC5C8-F63B-4775-B1F9-8DE9D1C94A48}" srcOrd="0" destOrd="0" presId="urn:microsoft.com/office/officeart/2005/8/layout/radial5"/>
    <dgm:cxn modelId="{CA88F857-6FC2-40D1-9B16-C89D70DCC5B5}" type="presOf" srcId="{43CB5DB6-9743-407F-AD9E-51B8C91C1394}" destId="{B7EC2DC2-99F4-4AAC-A55B-58C017E925F3}" srcOrd="0" destOrd="0" presId="urn:microsoft.com/office/officeart/2005/8/layout/radial5"/>
    <dgm:cxn modelId="{2A6B3F6C-12A5-4ED4-BD43-B0F60F13A32B}" type="presOf" srcId="{2956068E-7455-4463-8556-FF9CB5E6ED5C}" destId="{2AEEE530-F98F-4DF9-A805-B792D323890F}" srcOrd="0" destOrd="0" presId="urn:microsoft.com/office/officeart/2005/8/layout/radial5"/>
    <dgm:cxn modelId="{64704038-D1F8-4763-9662-CEDBD713948A}" type="presOf" srcId="{8C42683E-5A1B-463A-8FB3-828418EF7B92}" destId="{DE3415B5-934D-42A6-A8D2-A517FB353D53}" srcOrd="0" destOrd="0" presId="urn:microsoft.com/office/officeart/2005/8/layout/radial5"/>
    <dgm:cxn modelId="{5C62D8F3-4930-45F7-BFA3-1007CD4A4FE5}" type="presOf" srcId="{607FDE5C-ED28-4566-AD30-3ACF5805145F}" destId="{3222920A-23BB-4DAB-96DA-8968B79D02D7}" srcOrd="0" destOrd="0" presId="urn:microsoft.com/office/officeart/2005/8/layout/radial5"/>
    <dgm:cxn modelId="{5574354C-EE05-4627-881A-AD46C7DBEDDB}" srcId="{DEF070AA-826A-4872-B050-3CA562C28BAA}" destId="{09515462-E40E-4B04-BFF7-F48B33B7AD01}" srcOrd="0" destOrd="0" parTransId="{D55A1CAB-F4E1-439E-A695-E3E1E53E3095}" sibTransId="{9352941B-59CD-4EFC-A7B9-367F01F551D5}"/>
    <dgm:cxn modelId="{1574A9E0-17A0-43EE-A345-8EDC8CB7DAEE}" srcId="{09515462-E40E-4B04-BFF7-F48B33B7AD01}" destId="{8C42683E-5A1B-463A-8FB3-828418EF7B92}" srcOrd="6" destOrd="0" parTransId="{607FDE5C-ED28-4566-AD30-3ACF5805145F}" sibTransId="{3F8649F4-E381-4EEA-8A80-58A17CDF46A3}"/>
    <dgm:cxn modelId="{F5670CF2-017C-4755-9EA5-0C0969FAFFAC}" type="presOf" srcId="{65EA7131-3A76-4860-9D51-80328D49A537}" destId="{A87AA576-8219-4F50-9C12-7A06634C2269}" srcOrd="0" destOrd="0" presId="urn:microsoft.com/office/officeart/2005/8/layout/radial5"/>
    <dgm:cxn modelId="{061B9A6E-B52D-4CDD-90BB-86AB40AD85C8}" type="presOf" srcId="{5DF845BF-1064-481F-9009-691596C28797}" destId="{A6C40999-DA9F-465A-993B-762174385F37}" srcOrd="0" destOrd="0" presId="urn:microsoft.com/office/officeart/2005/8/layout/radial5"/>
    <dgm:cxn modelId="{E60E4CEF-77BB-4E99-B7B3-9CCAD886AEC8}" type="presOf" srcId="{4EE0F78A-D446-43EC-A154-E5DD71371A98}" destId="{6FC83297-0A93-4B29-906B-B6AF1AE0D722}" srcOrd="0" destOrd="0" presId="urn:microsoft.com/office/officeart/2005/8/layout/radial5"/>
    <dgm:cxn modelId="{A5DE8B53-5C16-460D-B428-EE3D91832975}" type="presOf" srcId="{109909E0-B6C7-4459-AAE6-45E826A4075A}" destId="{2DF81632-A822-4C2D-9A33-6D9D6499BA27}" srcOrd="0" destOrd="0" presId="urn:microsoft.com/office/officeart/2005/8/layout/radial5"/>
    <dgm:cxn modelId="{A28951DD-6D77-4160-8E10-5A0EBB2D7690}" srcId="{09515462-E40E-4B04-BFF7-F48B33B7AD01}" destId="{109909E0-B6C7-4459-AAE6-45E826A4075A}" srcOrd="2" destOrd="0" parTransId="{D100598C-6417-4DD7-8BEE-392288610E87}" sibTransId="{DB40D8B2-A725-4045-BC0A-FFEAF3AD82D3}"/>
    <dgm:cxn modelId="{08E3749A-255D-4DCF-A27F-36598ECB1B33}" type="presOf" srcId="{A126AA0F-2C81-4F23-9FFE-421927118B9A}" destId="{8BC627A6-71C7-45DF-B090-785338E77DC6}" srcOrd="0" destOrd="0" presId="urn:microsoft.com/office/officeart/2005/8/layout/radial5"/>
    <dgm:cxn modelId="{70E7AC0C-6569-4BA9-8017-05EA7FD88599}" type="presOf" srcId="{883BE7A2-9CC7-4BEF-A088-7738C153A211}" destId="{D93DAE6C-AB2B-40E3-BC11-EA0790AF9BFE}" srcOrd="0" destOrd="0" presId="urn:microsoft.com/office/officeart/2005/8/layout/radial5"/>
    <dgm:cxn modelId="{086508B6-D7C3-4035-9198-A091C0292B58}" type="presOf" srcId="{DEF070AA-826A-4872-B050-3CA562C28BAA}" destId="{41D6B403-05FB-44D0-A11B-2904A7C4204F}" srcOrd="0" destOrd="0" presId="urn:microsoft.com/office/officeart/2005/8/layout/radial5"/>
    <dgm:cxn modelId="{2A205F17-3033-4E4F-9D69-10D8DF39D067}" type="presOf" srcId="{A09F4A23-08C0-4C6F-9505-E2702E8B5C7C}" destId="{97AA1961-1A6F-4D1F-AC48-941DF9EA0D31}" srcOrd="1" destOrd="0" presId="urn:microsoft.com/office/officeart/2005/8/layout/radial5"/>
    <dgm:cxn modelId="{EA5E7C47-945E-4EB3-8483-C9E1945970E8}" type="presOf" srcId="{4EE0F78A-D446-43EC-A154-E5DD71371A98}" destId="{2114BC47-34F8-40D1-99B6-F4EADDE62351}" srcOrd="1" destOrd="0" presId="urn:microsoft.com/office/officeart/2005/8/layout/radial5"/>
    <dgm:cxn modelId="{F4BC9173-56FC-42EE-AC86-CFA17E17DC4F}" type="presOf" srcId="{D100598C-6417-4DD7-8BEE-392288610E87}" destId="{87089C8B-4A42-4E39-A706-D2F28486BBB0}" srcOrd="1" destOrd="0" presId="urn:microsoft.com/office/officeart/2005/8/layout/radial5"/>
    <dgm:cxn modelId="{199C1C2B-FD48-4DAD-87D7-697D3E466D4E}" srcId="{09515462-E40E-4B04-BFF7-F48B33B7AD01}" destId="{90E2AC73-CCCE-4ECB-B0BC-1FE6EFEECAC0}" srcOrd="0" destOrd="0" parTransId="{CF9FF054-02B1-4680-B583-6D59FC349DBB}" sibTransId="{F4E4AD42-E1EB-4D39-B098-F230D670BBAE}"/>
    <dgm:cxn modelId="{7EB9DB6E-5C0D-40BC-A740-5E329DF423E8}" type="presOf" srcId="{52FE58BC-8947-452E-AAFF-5DEF437A53A3}" destId="{5E57175D-BB65-404C-A8E4-B8138E6009EC}" srcOrd="0" destOrd="0" presId="urn:microsoft.com/office/officeart/2005/8/layout/radial5"/>
    <dgm:cxn modelId="{939CECC6-07B0-4FC1-BC23-93D05BA07F29}" srcId="{09515462-E40E-4B04-BFF7-F48B33B7AD01}" destId="{5DF845BF-1064-481F-9009-691596C28797}" srcOrd="7" destOrd="0" parTransId="{883BE7A2-9CC7-4BEF-A088-7738C153A211}" sibTransId="{D43BA2A6-4EDF-454B-A53C-C7033AC2D4C2}"/>
    <dgm:cxn modelId="{E074C8C2-E248-415A-8455-D5E3C96A5C2B}" type="presOf" srcId="{CF9FF054-02B1-4680-B583-6D59FC349DBB}" destId="{7F2DFC98-7FA8-4859-9945-7655D25EB742}" srcOrd="1" destOrd="0" presId="urn:microsoft.com/office/officeart/2005/8/layout/radial5"/>
    <dgm:cxn modelId="{AECF0D38-7E23-4AD6-9B49-442E5F2AFAC3}" type="presOf" srcId="{C82D72BE-4177-45E4-91A4-910D6A883711}" destId="{8C62AC28-C8A0-4DBA-8769-EA5668797438}" srcOrd="0" destOrd="0" presId="urn:microsoft.com/office/officeart/2005/8/layout/radial5"/>
    <dgm:cxn modelId="{4CED20A4-D5EF-4815-BDEF-482C3EEE4A38}" type="presOf" srcId="{6522216C-303B-4D50-AB54-A99BC905E001}" destId="{C14B6C8F-5772-46D7-B5AA-1AE8DC69C975}" srcOrd="0" destOrd="0" presId="urn:microsoft.com/office/officeart/2005/8/layout/radial5"/>
    <dgm:cxn modelId="{59BA7CE6-1491-44DE-B75A-1A085C829ECE}" type="presOf" srcId="{90E2AC73-CCCE-4ECB-B0BC-1FE6EFEECAC0}" destId="{33AEFE31-749C-4605-826E-44684D410C74}" srcOrd="0" destOrd="0" presId="urn:microsoft.com/office/officeart/2005/8/layout/radial5"/>
    <dgm:cxn modelId="{47B5B9B0-3073-4830-9C37-D926777D1C8E}" srcId="{09515462-E40E-4B04-BFF7-F48B33B7AD01}" destId="{43CB5DB6-9743-407F-AD9E-51B8C91C1394}" srcOrd="9" destOrd="0" parTransId="{52FE58BC-8947-452E-AAFF-5DEF437A53A3}" sibTransId="{2923263F-F3A0-48E6-BDDC-C855A1CC1E87}"/>
    <dgm:cxn modelId="{D8B41506-F5D4-4D20-8F41-0ACE845F20B7}" type="presOf" srcId="{8B983596-EBEA-4F97-BB3D-08F715BF216F}" destId="{F38EEA0B-4B49-454B-8ACC-45197CFB6425}" srcOrd="1" destOrd="0" presId="urn:microsoft.com/office/officeart/2005/8/layout/radial5"/>
    <dgm:cxn modelId="{85F8FB1D-00C9-4128-901E-B6DD78834428}" type="presOf" srcId="{09515462-E40E-4B04-BFF7-F48B33B7AD01}" destId="{D6D36CAD-2F3E-4BB2-809F-00B780EA42DC}" srcOrd="0" destOrd="0" presId="urn:microsoft.com/office/officeart/2005/8/layout/radial5"/>
    <dgm:cxn modelId="{813B7568-4919-4A6B-B557-C68D1F8CE9C3}" type="presOf" srcId="{ECA604F1-593F-4E66-8574-A30602B24002}" destId="{3D7BC651-D0A9-49FC-979B-11A9B0107B27}" srcOrd="0" destOrd="0" presId="urn:microsoft.com/office/officeart/2005/8/layout/radial5"/>
    <dgm:cxn modelId="{7267CB51-08DB-4D59-BFBA-07B5120E8DEB}" type="presOf" srcId="{1EA9CAE0-D255-44EE-9351-6635ECB05FB1}" destId="{9B702CBD-C65A-43C6-A24C-F9FEE8A103F3}" srcOrd="0" destOrd="0" presId="urn:microsoft.com/office/officeart/2005/8/layout/radial5"/>
    <dgm:cxn modelId="{876346F8-7C3E-4C11-B03B-683654629009}" srcId="{09515462-E40E-4B04-BFF7-F48B33B7AD01}" destId="{ECA604F1-593F-4E66-8574-A30602B24002}" srcOrd="5" destOrd="0" parTransId="{C82D72BE-4177-45E4-91A4-910D6A883711}" sibTransId="{B6412F4C-4007-4500-A7E2-25D0AB2B3FB0}"/>
    <dgm:cxn modelId="{59EE7A39-47F4-472F-92A8-0DDCC009B346}" type="presOf" srcId="{607FDE5C-ED28-4566-AD30-3ACF5805145F}" destId="{50EA4194-7C4E-44A2-8FE1-384BBCAE6008}" srcOrd="1" destOrd="0" presId="urn:microsoft.com/office/officeart/2005/8/layout/radial5"/>
    <dgm:cxn modelId="{A219355D-35D0-4947-A000-6B5E53A47B25}" type="presOf" srcId="{A09F4A23-08C0-4C6F-9505-E2702E8B5C7C}" destId="{419F9FFA-CEE5-49CB-B770-63D092FF226B}" srcOrd="0" destOrd="0" presId="urn:microsoft.com/office/officeart/2005/8/layout/radial5"/>
    <dgm:cxn modelId="{4BF517B6-40DD-4E0C-9F47-3CCADDB4D63D}" type="presParOf" srcId="{41D6B403-05FB-44D0-A11B-2904A7C4204F}" destId="{D6D36CAD-2F3E-4BB2-809F-00B780EA42DC}" srcOrd="0" destOrd="0" presId="urn:microsoft.com/office/officeart/2005/8/layout/radial5"/>
    <dgm:cxn modelId="{C2D0A5A0-B36C-4A7F-BB90-0743E728E9BF}" type="presParOf" srcId="{41D6B403-05FB-44D0-A11B-2904A7C4204F}" destId="{184BC5C8-F63B-4775-B1F9-8DE9D1C94A48}" srcOrd="1" destOrd="0" presId="urn:microsoft.com/office/officeart/2005/8/layout/radial5"/>
    <dgm:cxn modelId="{6DCDA2DA-87D4-43DA-BFD1-5F390DE8086A}" type="presParOf" srcId="{184BC5C8-F63B-4775-B1F9-8DE9D1C94A48}" destId="{7F2DFC98-7FA8-4859-9945-7655D25EB742}" srcOrd="0" destOrd="0" presId="urn:microsoft.com/office/officeart/2005/8/layout/radial5"/>
    <dgm:cxn modelId="{7FFEBFB9-21AE-487B-8424-2D7A1BDE5FDA}" type="presParOf" srcId="{41D6B403-05FB-44D0-A11B-2904A7C4204F}" destId="{33AEFE31-749C-4605-826E-44684D410C74}" srcOrd="2" destOrd="0" presId="urn:microsoft.com/office/officeart/2005/8/layout/radial5"/>
    <dgm:cxn modelId="{42C95740-E2B9-4397-9EFC-BC8E5A9DAC96}" type="presParOf" srcId="{41D6B403-05FB-44D0-A11B-2904A7C4204F}" destId="{6FC83297-0A93-4B29-906B-B6AF1AE0D722}" srcOrd="3" destOrd="0" presId="urn:microsoft.com/office/officeart/2005/8/layout/radial5"/>
    <dgm:cxn modelId="{DEABB3D9-8AA3-489E-95BF-1F1649C8D02E}" type="presParOf" srcId="{6FC83297-0A93-4B29-906B-B6AF1AE0D722}" destId="{2114BC47-34F8-40D1-99B6-F4EADDE62351}" srcOrd="0" destOrd="0" presId="urn:microsoft.com/office/officeart/2005/8/layout/radial5"/>
    <dgm:cxn modelId="{CD047C61-D0D4-4CFE-8EE3-391BB34DA146}" type="presParOf" srcId="{41D6B403-05FB-44D0-A11B-2904A7C4204F}" destId="{A87AA576-8219-4F50-9C12-7A06634C2269}" srcOrd="4" destOrd="0" presId="urn:microsoft.com/office/officeart/2005/8/layout/radial5"/>
    <dgm:cxn modelId="{39B9FD81-333E-4155-A739-030F4C180199}" type="presParOf" srcId="{41D6B403-05FB-44D0-A11B-2904A7C4204F}" destId="{2D8EB9CD-B5C1-436D-933C-9834D2FDD1F1}" srcOrd="5" destOrd="0" presId="urn:microsoft.com/office/officeart/2005/8/layout/radial5"/>
    <dgm:cxn modelId="{F1603CFE-32F8-4841-9DFF-7AA1F4A15287}" type="presParOf" srcId="{2D8EB9CD-B5C1-436D-933C-9834D2FDD1F1}" destId="{87089C8B-4A42-4E39-A706-D2F28486BBB0}" srcOrd="0" destOrd="0" presId="urn:microsoft.com/office/officeart/2005/8/layout/radial5"/>
    <dgm:cxn modelId="{88F888A0-A41F-4D0D-BBFA-8432653A4D0A}" type="presParOf" srcId="{41D6B403-05FB-44D0-A11B-2904A7C4204F}" destId="{2DF81632-A822-4C2D-9A33-6D9D6499BA27}" srcOrd="6" destOrd="0" presId="urn:microsoft.com/office/officeart/2005/8/layout/radial5"/>
    <dgm:cxn modelId="{7C4F2CB1-743E-44B3-BBC5-D898211A38F4}" type="presParOf" srcId="{41D6B403-05FB-44D0-A11B-2904A7C4204F}" destId="{2AEEE530-F98F-4DF9-A805-B792D323890F}" srcOrd="7" destOrd="0" presId="urn:microsoft.com/office/officeart/2005/8/layout/radial5"/>
    <dgm:cxn modelId="{3F0DFDFE-2CCF-4303-B091-194BAA08CA3A}" type="presParOf" srcId="{2AEEE530-F98F-4DF9-A805-B792D323890F}" destId="{78A6CAD4-A345-4398-9D9C-35B948941DD6}" srcOrd="0" destOrd="0" presId="urn:microsoft.com/office/officeart/2005/8/layout/radial5"/>
    <dgm:cxn modelId="{88A04E3F-98DB-4C19-ABDF-5AB6ECF61076}" type="presParOf" srcId="{41D6B403-05FB-44D0-A11B-2904A7C4204F}" destId="{8BC627A6-71C7-45DF-B090-785338E77DC6}" srcOrd="8" destOrd="0" presId="urn:microsoft.com/office/officeart/2005/8/layout/radial5"/>
    <dgm:cxn modelId="{2CEF0B67-6632-4D50-897F-4AC958512377}" type="presParOf" srcId="{41D6B403-05FB-44D0-A11B-2904A7C4204F}" destId="{419F9FFA-CEE5-49CB-B770-63D092FF226B}" srcOrd="9" destOrd="0" presId="urn:microsoft.com/office/officeart/2005/8/layout/radial5"/>
    <dgm:cxn modelId="{25760671-D433-42C3-A56C-8D758AD0F6FF}" type="presParOf" srcId="{419F9FFA-CEE5-49CB-B770-63D092FF226B}" destId="{97AA1961-1A6F-4D1F-AC48-941DF9EA0D31}" srcOrd="0" destOrd="0" presId="urn:microsoft.com/office/officeart/2005/8/layout/radial5"/>
    <dgm:cxn modelId="{3E2D8EF4-BDA3-496B-AA9C-25A5BBB8243E}" type="presParOf" srcId="{41D6B403-05FB-44D0-A11B-2904A7C4204F}" destId="{9B702CBD-C65A-43C6-A24C-F9FEE8A103F3}" srcOrd="10" destOrd="0" presId="urn:microsoft.com/office/officeart/2005/8/layout/radial5"/>
    <dgm:cxn modelId="{A35D2FF9-E21B-4B2E-B6A1-BD114DB06C5E}" type="presParOf" srcId="{41D6B403-05FB-44D0-A11B-2904A7C4204F}" destId="{8C62AC28-C8A0-4DBA-8769-EA5668797438}" srcOrd="11" destOrd="0" presId="urn:microsoft.com/office/officeart/2005/8/layout/radial5"/>
    <dgm:cxn modelId="{7AE1C359-0C4B-407A-AC5B-7C9F86190280}" type="presParOf" srcId="{8C62AC28-C8A0-4DBA-8769-EA5668797438}" destId="{72DDDA28-C655-4098-9213-0F9938A4DBE4}" srcOrd="0" destOrd="0" presId="urn:microsoft.com/office/officeart/2005/8/layout/radial5"/>
    <dgm:cxn modelId="{AF184D1C-E802-4FBD-A289-9944E09F65A4}" type="presParOf" srcId="{41D6B403-05FB-44D0-A11B-2904A7C4204F}" destId="{3D7BC651-D0A9-49FC-979B-11A9B0107B27}" srcOrd="12" destOrd="0" presId="urn:microsoft.com/office/officeart/2005/8/layout/radial5"/>
    <dgm:cxn modelId="{57C354A6-D1ED-46BD-A5E9-5240186745F6}" type="presParOf" srcId="{41D6B403-05FB-44D0-A11B-2904A7C4204F}" destId="{3222920A-23BB-4DAB-96DA-8968B79D02D7}" srcOrd="13" destOrd="0" presId="urn:microsoft.com/office/officeart/2005/8/layout/radial5"/>
    <dgm:cxn modelId="{857A5211-1C3D-4782-8558-184C67E6275B}" type="presParOf" srcId="{3222920A-23BB-4DAB-96DA-8968B79D02D7}" destId="{50EA4194-7C4E-44A2-8FE1-384BBCAE6008}" srcOrd="0" destOrd="0" presId="urn:microsoft.com/office/officeart/2005/8/layout/radial5"/>
    <dgm:cxn modelId="{60014291-76B2-49BA-8BBE-626651394F19}" type="presParOf" srcId="{41D6B403-05FB-44D0-A11B-2904A7C4204F}" destId="{DE3415B5-934D-42A6-A8D2-A517FB353D53}" srcOrd="14" destOrd="0" presId="urn:microsoft.com/office/officeart/2005/8/layout/radial5"/>
    <dgm:cxn modelId="{0C8B603C-074C-4F9C-B0E6-DC2305076678}" type="presParOf" srcId="{41D6B403-05FB-44D0-A11B-2904A7C4204F}" destId="{D93DAE6C-AB2B-40E3-BC11-EA0790AF9BFE}" srcOrd="15" destOrd="0" presId="urn:microsoft.com/office/officeart/2005/8/layout/radial5"/>
    <dgm:cxn modelId="{961711B0-7143-4333-B81D-EB107E3D0252}" type="presParOf" srcId="{D93DAE6C-AB2B-40E3-BC11-EA0790AF9BFE}" destId="{12A6EE19-DDCE-4BDD-8680-339A6CD7DB3E}" srcOrd="0" destOrd="0" presId="urn:microsoft.com/office/officeart/2005/8/layout/radial5"/>
    <dgm:cxn modelId="{1CE90B81-2126-4290-B99D-EF549B91AD0C}" type="presParOf" srcId="{41D6B403-05FB-44D0-A11B-2904A7C4204F}" destId="{A6C40999-DA9F-465A-993B-762174385F37}" srcOrd="16" destOrd="0" presId="urn:microsoft.com/office/officeart/2005/8/layout/radial5"/>
    <dgm:cxn modelId="{FA8C912D-3B81-4A94-A300-28BFF16FBBB3}" type="presParOf" srcId="{41D6B403-05FB-44D0-A11B-2904A7C4204F}" destId="{50A25B04-A6FD-412D-B571-74A064261F40}" srcOrd="17" destOrd="0" presId="urn:microsoft.com/office/officeart/2005/8/layout/radial5"/>
    <dgm:cxn modelId="{4BB58DDE-1EB2-4563-BB1C-19B36E5D8E0E}" type="presParOf" srcId="{50A25B04-A6FD-412D-B571-74A064261F40}" destId="{F38EEA0B-4B49-454B-8ACC-45197CFB6425}" srcOrd="0" destOrd="0" presId="urn:microsoft.com/office/officeart/2005/8/layout/radial5"/>
    <dgm:cxn modelId="{45CD49D7-E857-45CB-B7D1-5B1E2008FA31}" type="presParOf" srcId="{41D6B403-05FB-44D0-A11B-2904A7C4204F}" destId="{C14B6C8F-5772-46D7-B5AA-1AE8DC69C975}" srcOrd="18" destOrd="0" presId="urn:microsoft.com/office/officeart/2005/8/layout/radial5"/>
    <dgm:cxn modelId="{FACE9198-8BA0-41B0-9347-FD7C5A3DF648}" type="presParOf" srcId="{41D6B403-05FB-44D0-A11B-2904A7C4204F}" destId="{5E57175D-BB65-404C-A8E4-B8138E6009EC}" srcOrd="19" destOrd="0" presId="urn:microsoft.com/office/officeart/2005/8/layout/radial5"/>
    <dgm:cxn modelId="{31AC845C-B3B1-495D-BE40-836736CABAC7}" type="presParOf" srcId="{5E57175D-BB65-404C-A8E4-B8138E6009EC}" destId="{F008DBE8-1F02-45A3-A0DB-38D1A2848FF1}" srcOrd="0" destOrd="0" presId="urn:microsoft.com/office/officeart/2005/8/layout/radial5"/>
    <dgm:cxn modelId="{6C41A09C-3374-4617-85AA-BBCAC941F81A}" type="presParOf" srcId="{41D6B403-05FB-44D0-A11B-2904A7C4204F}" destId="{B7EC2DC2-99F4-4AAC-A55B-58C017E925F3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36CAD-2F3E-4BB2-809F-00B780EA42DC}">
      <dsp:nvSpPr>
        <dsp:cNvPr id="0" name=""/>
        <dsp:cNvSpPr/>
      </dsp:nvSpPr>
      <dsp:spPr>
        <a:xfrm>
          <a:off x="3552983" y="2301952"/>
          <a:ext cx="1857216" cy="1889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itchFamily="2" charset="0"/>
              <a:cs typeface="NikoshBAN" pitchFamily="2" charset="0"/>
            </a:rPr>
            <a:t>হিসাব চক্র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3824966" y="2578597"/>
        <a:ext cx="1313250" cy="1335760"/>
      </dsp:txXfrm>
    </dsp:sp>
    <dsp:sp modelId="{184BC5C8-F63B-4775-B1F9-8DE9D1C94A48}">
      <dsp:nvSpPr>
        <dsp:cNvPr id="0" name=""/>
        <dsp:cNvSpPr/>
      </dsp:nvSpPr>
      <dsp:spPr>
        <a:xfrm rot="16065989">
          <a:off x="4197956" y="1622524"/>
          <a:ext cx="460784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4269767" y="1795120"/>
        <a:ext cx="322549" cy="310595"/>
      </dsp:txXfrm>
    </dsp:sp>
    <dsp:sp modelId="{33AEFE31-749C-4605-826E-44684D410C74}">
      <dsp:nvSpPr>
        <dsp:cNvPr id="0" name=""/>
        <dsp:cNvSpPr/>
      </dsp:nvSpPr>
      <dsp:spPr>
        <a:xfrm>
          <a:off x="3581399" y="-73994"/>
          <a:ext cx="1600207" cy="1508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১.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লেনদেন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সনাক্তকরন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3815744" y="146914"/>
        <a:ext cx="1131517" cy="1066638"/>
      </dsp:txXfrm>
    </dsp:sp>
    <dsp:sp modelId="{6FC83297-0A93-4B29-906B-B6AF1AE0D722}">
      <dsp:nvSpPr>
        <dsp:cNvPr id="0" name=""/>
        <dsp:cNvSpPr/>
      </dsp:nvSpPr>
      <dsp:spPr>
        <a:xfrm rot="18217116">
          <a:off x="5005167" y="1818388"/>
          <a:ext cx="507652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039155" y="1985331"/>
        <a:ext cx="355356" cy="310595"/>
      </dsp:txXfrm>
    </dsp:sp>
    <dsp:sp modelId="{A87AA576-8219-4F50-9C12-7A06634C2269}">
      <dsp:nvSpPr>
        <dsp:cNvPr id="0" name=""/>
        <dsp:cNvSpPr/>
      </dsp:nvSpPr>
      <dsp:spPr>
        <a:xfrm>
          <a:off x="5181598" y="304799"/>
          <a:ext cx="1528064" cy="1479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২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লেনদেন বিশ্লেষণ</a:t>
          </a:r>
          <a:r>
            <a:rPr lang="bn-BD" sz="2400" kern="1200" dirty="0" smtClean="0"/>
            <a:t> </a:t>
          </a:r>
          <a:endParaRPr lang="en-US" sz="2400" kern="1200" dirty="0"/>
        </a:p>
      </dsp:txBody>
      <dsp:txXfrm>
        <a:off x="5405378" y="521444"/>
        <a:ext cx="1080504" cy="1046053"/>
      </dsp:txXfrm>
    </dsp:sp>
    <dsp:sp modelId="{2D8EB9CD-B5C1-436D-933C-9834D2FDD1F1}">
      <dsp:nvSpPr>
        <dsp:cNvPr id="0" name=""/>
        <dsp:cNvSpPr/>
      </dsp:nvSpPr>
      <dsp:spPr>
        <a:xfrm rot="20349824">
          <a:off x="5512650" y="2508814"/>
          <a:ext cx="454163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517105" y="2636577"/>
        <a:ext cx="317914" cy="310595"/>
      </dsp:txXfrm>
    </dsp:sp>
    <dsp:sp modelId="{2DF81632-A822-4C2D-9A33-6D9D6499BA27}">
      <dsp:nvSpPr>
        <dsp:cNvPr id="0" name=""/>
        <dsp:cNvSpPr/>
      </dsp:nvSpPr>
      <dsp:spPr>
        <a:xfrm>
          <a:off x="6096001" y="1524003"/>
          <a:ext cx="1636650" cy="15932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৩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জাবেদা</a:t>
          </a:r>
          <a:endParaRPr lang="en-US" sz="2400" kern="1200" dirty="0"/>
        </a:p>
      </dsp:txBody>
      <dsp:txXfrm>
        <a:off x="6335683" y="1757322"/>
        <a:ext cx="1157286" cy="1126566"/>
      </dsp:txXfrm>
    </dsp:sp>
    <dsp:sp modelId="{2AEEE530-F98F-4DF9-A805-B792D323890F}">
      <dsp:nvSpPr>
        <dsp:cNvPr id="0" name=""/>
        <dsp:cNvSpPr/>
      </dsp:nvSpPr>
      <dsp:spPr>
        <a:xfrm rot="911110">
          <a:off x="5552484" y="3339822"/>
          <a:ext cx="453299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554858" y="3425542"/>
        <a:ext cx="317309" cy="310595"/>
      </dsp:txXfrm>
    </dsp:sp>
    <dsp:sp modelId="{8BC627A6-71C7-45DF-B090-785338E77DC6}">
      <dsp:nvSpPr>
        <dsp:cNvPr id="0" name=""/>
        <dsp:cNvSpPr/>
      </dsp:nvSpPr>
      <dsp:spPr>
        <a:xfrm>
          <a:off x="6172202" y="3124198"/>
          <a:ext cx="1692180" cy="16215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৪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খতিয়ান</a:t>
          </a:r>
          <a:endParaRPr lang="en-US" sz="2400" kern="1200" dirty="0"/>
        </a:p>
      </dsp:txBody>
      <dsp:txXfrm>
        <a:off x="6420016" y="3361670"/>
        <a:ext cx="1196552" cy="1146615"/>
      </dsp:txXfrm>
    </dsp:sp>
    <dsp:sp modelId="{419F9FFA-CEE5-49CB-B770-63D092FF226B}">
      <dsp:nvSpPr>
        <dsp:cNvPr id="0" name=""/>
        <dsp:cNvSpPr/>
      </dsp:nvSpPr>
      <dsp:spPr>
        <a:xfrm rot="3183818">
          <a:off x="5067330" y="4055380"/>
          <a:ext cx="433992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093309" y="4106877"/>
        <a:ext cx="303794" cy="310595"/>
      </dsp:txXfrm>
    </dsp:sp>
    <dsp:sp modelId="{9B702CBD-C65A-43C6-A24C-F9FEE8A103F3}">
      <dsp:nvSpPr>
        <dsp:cNvPr id="0" name=""/>
        <dsp:cNvSpPr/>
      </dsp:nvSpPr>
      <dsp:spPr>
        <a:xfrm>
          <a:off x="5181594" y="4495797"/>
          <a:ext cx="1716077" cy="16461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৫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রেওয়ামিল</a:t>
          </a:r>
          <a:endParaRPr lang="en-US" sz="2400" kern="1200" dirty="0"/>
        </a:p>
      </dsp:txBody>
      <dsp:txXfrm>
        <a:off x="5432908" y="4736865"/>
        <a:ext cx="1213449" cy="1163978"/>
      </dsp:txXfrm>
    </dsp:sp>
    <dsp:sp modelId="{8C62AC28-C8A0-4DBA-8769-EA5668797438}">
      <dsp:nvSpPr>
        <dsp:cNvPr id="0" name=""/>
        <dsp:cNvSpPr/>
      </dsp:nvSpPr>
      <dsp:spPr>
        <a:xfrm rot="5490299">
          <a:off x="4202589" y="4375572"/>
          <a:ext cx="485074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4277261" y="4406367"/>
        <a:ext cx="339552" cy="310595"/>
      </dsp:txXfrm>
    </dsp:sp>
    <dsp:sp modelId="{3D7BC651-D0A9-49FC-979B-11A9B0107B27}">
      <dsp:nvSpPr>
        <dsp:cNvPr id="0" name=""/>
        <dsp:cNvSpPr/>
      </dsp:nvSpPr>
      <dsp:spPr>
        <a:xfrm>
          <a:off x="3657597" y="5105410"/>
          <a:ext cx="1515519" cy="132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৬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সমন্বয় দাখিলা</a:t>
          </a:r>
          <a:endParaRPr lang="en-US" sz="2400" kern="1200" dirty="0"/>
        </a:p>
      </dsp:txBody>
      <dsp:txXfrm>
        <a:off x="3879540" y="5299326"/>
        <a:ext cx="1071633" cy="936312"/>
      </dsp:txXfrm>
    </dsp:sp>
    <dsp:sp modelId="{3222920A-23BB-4DAB-96DA-8968B79D02D7}">
      <dsp:nvSpPr>
        <dsp:cNvPr id="0" name=""/>
        <dsp:cNvSpPr/>
      </dsp:nvSpPr>
      <dsp:spPr>
        <a:xfrm rot="7644046">
          <a:off x="3410320" y="4078337"/>
          <a:ext cx="474706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524776" y="4125301"/>
        <a:ext cx="332294" cy="310595"/>
      </dsp:txXfrm>
    </dsp:sp>
    <dsp:sp modelId="{DE3415B5-934D-42A6-A8D2-A517FB353D53}">
      <dsp:nvSpPr>
        <dsp:cNvPr id="0" name=""/>
        <dsp:cNvSpPr/>
      </dsp:nvSpPr>
      <dsp:spPr>
        <a:xfrm>
          <a:off x="2057393" y="4572008"/>
          <a:ext cx="1673629" cy="15012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৭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কার্যপত্র</a:t>
          </a:r>
          <a:endParaRPr lang="en-US" sz="2400" kern="1200" dirty="0"/>
        </a:p>
      </dsp:txBody>
      <dsp:txXfrm>
        <a:off x="2302490" y="4791860"/>
        <a:ext cx="1183435" cy="1061539"/>
      </dsp:txXfrm>
    </dsp:sp>
    <dsp:sp modelId="{D93DAE6C-AB2B-40E3-BC11-EA0790AF9BFE}">
      <dsp:nvSpPr>
        <dsp:cNvPr id="0" name=""/>
        <dsp:cNvSpPr/>
      </dsp:nvSpPr>
      <dsp:spPr>
        <a:xfrm rot="9824890">
          <a:off x="3039906" y="3349863"/>
          <a:ext cx="398260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156997" y="3436675"/>
        <a:ext cx="278782" cy="310595"/>
      </dsp:txXfrm>
    </dsp:sp>
    <dsp:sp modelId="{A6C40999-DA9F-465A-993B-762174385F37}">
      <dsp:nvSpPr>
        <dsp:cNvPr id="0" name=""/>
        <dsp:cNvSpPr/>
      </dsp:nvSpPr>
      <dsp:spPr>
        <a:xfrm>
          <a:off x="1143000" y="3200397"/>
          <a:ext cx="1771461" cy="15222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৮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আর্থিক বিবরনী</a:t>
          </a:r>
          <a:endParaRPr lang="en-US" sz="2400" kern="1200" dirty="0"/>
        </a:p>
      </dsp:txBody>
      <dsp:txXfrm>
        <a:off x="1402424" y="3423321"/>
        <a:ext cx="1252613" cy="1076370"/>
      </dsp:txXfrm>
    </dsp:sp>
    <dsp:sp modelId="{50A25B04-A6FD-412D-B571-74A064261F40}">
      <dsp:nvSpPr>
        <dsp:cNvPr id="0" name=""/>
        <dsp:cNvSpPr/>
      </dsp:nvSpPr>
      <dsp:spPr>
        <a:xfrm rot="11884990">
          <a:off x="2983211" y="2571591"/>
          <a:ext cx="448365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114398" y="2695998"/>
        <a:ext cx="313856" cy="310595"/>
      </dsp:txXfrm>
    </dsp:sp>
    <dsp:sp modelId="{C14B6C8F-5772-46D7-B5AA-1AE8DC69C975}">
      <dsp:nvSpPr>
        <dsp:cNvPr id="0" name=""/>
        <dsp:cNvSpPr/>
      </dsp:nvSpPr>
      <dsp:spPr>
        <a:xfrm>
          <a:off x="1066797" y="1676396"/>
          <a:ext cx="1787746" cy="14938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৯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সমাপনী দাখিলা</a:t>
          </a:r>
          <a:endParaRPr lang="en-US" sz="2400" kern="1200" dirty="0"/>
        </a:p>
      </dsp:txBody>
      <dsp:txXfrm>
        <a:off x="1328606" y="1895169"/>
        <a:ext cx="1264128" cy="1056328"/>
      </dsp:txXfrm>
    </dsp:sp>
    <dsp:sp modelId="{5E57175D-BB65-404C-A8E4-B8138E6009EC}">
      <dsp:nvSpPr>
        <dsp:cNvPr id="0" name=""/>
        <dsp:cNvSpPr/>
      </dsp:nvSpPr>
      <dsp:spPr>
        <a:xfrm rot="13941547">
          <a:off x="3397086" y="1894555"/>
          <a:ext cx="482933" cy="517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513766" y="2055448"/>
        <a:ext cx="338053" cy="310595"/>
      </dsp:txXfrm>
    </dsp:sp>
    <dsp:sp modelId="{B7EC2DC2-99F4-4AAC-A55B-58C017E925F3}">
      <dsp:nvSpPr>
        <dsp:cNvPr id="0" name=""/>
        <dsp:cNvSpPr/>
      </dsp:nvSpPr>
      <dsp:spPr>
        <a:xfrm>
          <a:off x="2133607" y="457210"/>
          <a:ext cx="1526773" cy="1469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১০</a:t>
          </a:r>
          <a:r>
            <a:rPr lang="en-US" sz="2400" kern="1200" dirty="0" smtClean="0">
              <a:latin typeface="NikoshBAN" pitchFamily="2" charset="0"/>
              <a:cs typeface="NikoshBAN" pitchFamily="2" charset="0"/>
            </a:rPr>
            <a:t>.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হিসাব পরবর্তী রেওয়ামিল</a:t>
          </a:r>
          <a:endParaRPr lang="en-US" sz="2400" kern="1200" dirty="0"/>
        </a:p>
      </dsp:txBody>
      <dsp:txXfrm>
        <a:off x="2357198" y="672387"/>
        <a:ext cx="1079591" cy="1038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71800" y="1905000"/>
            <a:ext cx="301396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ncBGgMx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43000" y="-152400"/>
            <a:ext cx="11049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381000"/>
            <a:ext cx="19812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bn-BD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cxnSp>
        <p:nvCxnSpPr>
          <p:cNvPr id="7" name="Straight Arrow Connector 6"/>
          <p:cNvCxnSpPr>
            <a:stCxn id="2" idx="2"/>
          </p:cNvCxnSpPr>
          <p:nvPr/>
        </p:nvCxnSpPr>
        <p:spPr>
          <a:xfrm>
            <a:off x="4419600" y="1219200"/>
            <a:ext cx="0" cy="762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9350" y="1981200"/>
            <a:ext cx="3962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19275" y="2562225"/>
            <a:ext cx="1219200" cy="561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ডেবিট</a:t>
            </a:r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5762625" y="2638425"/>
            <a:ext cx="1266825" cy="561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438400" y="1981200"/>
            <a:ext cx="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353175" y="1981200"/>
            <a:ext cx="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2"/>
          </p:cNvCxnSpPr>
          <p:nvPr/>
        </p:nvCxnSpPr>
        <p:spPr>
          <a:xfrm>
            <a:off x="2428875" y="3124200"/>
            <a:ext cx="9525" cy="2743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45720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438400" y="58674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324600" y="3219450"/>
            <a:ext cx="28575" cy="2647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53175" y="36576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400800" y="46482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24600" y="58674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00400" y="4267200"/>
            <a:ext cx="1881188" cy="5476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সম্পদ সমূহ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76600" y="5562600"/>
            <a:ext cx="1219200" cy="5476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ব্যয় </a:t>
            </a:r>
            <a:r>
              <a:rPr lang="bn-BD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10400" y="3429000"/>
            <a:ext cx="1938338" cy="5024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মালিকানা স্বত্ব</a:t>
            </a:r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62800" y="4495800"/>
            <a:ext cx="1219200" cy="3714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দায় </a:t>
            </a:r>
            <a:r>
              <a:rPr lang="bn-BD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86600" y="5715000"/>
            <a:ext cx="1219200" cy="3309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</a:t>
            </a:r>
            <a:r>
              <a:rPr lang="bn-B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65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30" grpId="0" animBg="1"/>
      <p:bldP spid="32" grpId="0" animBg="1"/>
      <p:bldP spid="33" grpId="0" animBg="1"/>
      <p:bldP spid="34" grpId="0" animBg="1"/>
      <p:bldP spid="34" grpId="1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4114800" cy="2590800"/>
          </a:xfrm>
          <a:prstGeom prst="rect">
            <a:avLst/>
          </a:prstGeom>
        </p:spPr>
      </p:pic>
      <p:pic>
        <p:nvPicPr>
          <p:cNvPr id="4" name="Picture 3" descr="r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581400"/>
            <a:ext cx="3886200" cy="2514600"/>
          </a:xfrm>
          <a:prstGeom prst="rect">
            <a:avLst/>
          </a:prstGeom>
        </p:spPr>
      </p:pic>
      <p:pic>
        <p:nvPicPr>
          <p:cNvPr id="6" name="Picture 5" descr="r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505200"/>
            <a:ext cx="4135438" cy="266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2819400"/>
            <a:ext cx="2743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2819400"/>
            <a:ext cx="25908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আয়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6096000"/>
            <a:ext cx="2286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ব্যয়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6172200"/>
            <a:ext cx="27432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3886200" cy="2644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9174" y="4793514"/>
            <a:ext cx="32004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ব্যাংক ঋণ ৭০০০/-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774068"/>
            <a:ext cx="3276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নগদ তহবিল ৫০০০/-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174" y="1684007"/>
            <a:ext cx="73914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খতিয়ানের উদ্বৃত্ত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2876377"/>
            <a:ext cx="32004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পন্য ক্রয় ১০,০০০/-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4742428"/>
            <a:ext cx="32004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মূলধন ৭০০০/-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3783791"/>
            <a:ext cx="32004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পন্য বিক্রয় ১২০০০/-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2074" y="242514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</a:rPr>
              <a:t>একক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কাজ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0.04185 L -0.02084 0.4746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0.04185 L -0.58334 0.6078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0.04185 L -0.10833 0.2194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856 L 0.43334 0.3389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01965 L 0.16667 0.5831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7772399" cy="47089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bn-BD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দলগত কাজ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:- </a:t>
            </a:r>
            <a:r>
              <a:rPr lang="bn-BD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 </a:t>
            </a:r>
          </a:p>
          <a:p>
            <a:pPr lvl="0"/>
            <a:endParaRPr lang="bn-BD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 দল রেওয়ামিলের ডেবিট </a:t>
            </a:r>
            <a:r>
              <a:rPr lang="bn-BD" sz="4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দিকে যে খতিয়ান উদ্বৃত্ত গুলো বসে তার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10টি</a:t>
            </a:r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 নাম লিখ । </a:t>
            </a:r>
            <a:endParaRPr lang="bn-BD" sz="4000" b="1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28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 দল </a:t>
            </a:r>
            <a:r>
              <a:rPr lang="bn-BD" sz="4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রেওয়ামিলের ক্রেডিট</a:t>
            </a:r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দিকে যে খতিয়ান উদ্বৃত্ত গুলো বসে তার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১০টি</a:t>
            </a:r>
            <a:r>
              <a:rPr lang="bn-BD" sz="4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 নাম লিখ । </a:t>
            </a:r>
          </a:p>
        </p:txBody>
      </p:sp>
    </p:spTree>
    <p:extLst>
      <p:ext uri="{BB962C8B-B14F-4D97-AF65-F5344CB8AC3E}">
        <p14:creationId xmlns:p14="http://schemas.microsoft.com/office/powerpoint/2010/main" val="144492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90600"/>
            <a:ext cx="8686800" cy="5878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রেওয়ামিল  কী ?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নগদ তহবিল কোন পাশে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বিক্রয় বাট্টা ডেবিট না ক্রেডিট ?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ব্যাংক ঋণ কোন দিকে বসে?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৫। রেওয়ামিল প্রস্তুত করার ২টি উদ্দেশ্য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শিক্ষানবীশ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সেলামী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79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95401"/>
            <a:ext cx="8915400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মজুদ পণ্য(১-১-১৬) ৩০,০০০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ক্রয় ৭০,‌০০০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বিক্রয় ১,১০,০০০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বিক্রয় ফেরত ৩,০০০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ক্রয় ফেরত ৪,০০০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আসবাবপত্র ২৪,০০০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ক্রয় পরিবহন ১,০০০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বেতন ১২,০০০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৫% ঋণ ৪৮,০০০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খাজনা ও  কর ৬,০০০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কমিশন প্রাপ্তি ১০,০০০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,নগদ তহবিল(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১-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01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-১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5000/-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তহবিল(৩১-১২-১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)৩,০০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প্রারম্ভিক ব্যাংক তহবিল ১৫,০০০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/-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,মুলধন-১,৫০,০০০/-, মেরামত-২,৫০০/- ,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শিক্ষানবীশ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ভাতা-৩,০০০/-।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উক্ত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খতিয়ান উদ্বৃত্ত গুলো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দিয়ে আদিয়ান ট্রেডার্সের একটি রেওয়ামিল তৈরি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র।</a:t>
            </a:r>
            <a:endParaRPr lang="bn-BD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0"/>
            <a:ext cx="3200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2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"/>
            <a:ext cx="7003472" cy="43539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971800" y="4953000"/>
            <a:ext cx="2992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5583116" cy="4142641"/>
          </a:xfrm>
          <a:solidFill>
            <a:srgbClr val="FF000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2450" i="1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i="1" cap="non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খাঁন</a:t>
            </a:r>
            <a: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i="1" cap="non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আসাদুজ্জামান</a:t>
            </a:r>
            <a: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i="1" cap="non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সহকারি</a:t>
            </a:r>
            <a: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i="1" cap="non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শিক্ষক</a:t>
            </a:r>
            <a: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i="1" cap="non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নলধা</a:t>
            </a:r>
            <a: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i="1" cap="non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মাধ্যমিক</a:t>
            </a:r>
            <a: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i="1" cap="non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বিদ্যালয়</a:t>
            </a:r>
            <a: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i="1" cap="none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ফকিরহাট,বাগেরহাট</a:t>
            </a:r>
            <a:r>
              <a:rPr lang="en-US" i="1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endParaRPr lang="en-US" sz="24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52401"/>
            <a:ext cx="2028906" cy="2895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5277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066800"/>
            <a:ext cx="5486400" cy="517064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রেওয়ামিল</a:t>
            </a:r>
            <a:endParaRPr lang="en-US" sz="6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অধ্যায়ঃ৯ম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শ্রেণিঃ৯ম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সময়ঃ৫০মিনিট 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4800"/>
            <a:ext cx="2762295" cy="1015663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bn-BD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:-</a:t>
            </a:r>
            <a:endParaRPr lang="en-US" sz="6000" b="1" u="sng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51054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458200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  <a:softEdge rad="12700"/>
          </a:effectLst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রেওয়ামিল কি তা বলতে পারবে  </a:t>
            </a:r>
          </a:p>
          <a:p>
            <a:pPr algn="just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 হিসাবচক্রে রেওয়ামিলের অবস্থান ব্যাখা করতে পারবে</a:t>
            </a:r>
          </a:p>
          <a:p>
            <a:pPr algn="just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রেওয়ামিলের ছক প্রস্তত করতে পারবে</a:t>
            </a:r>
            <a:endPara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রেওয়ামিলের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398463" indent="-398463" algn="just"/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ধরণগুলো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রেওয়ামিলের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শুদ্ধতা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3568842"/>
              </p:ext>
            </p:extLst>
          </p:nvPr>
        </p:nvGraphicFramePr>
        <p:xfrm>
          <a:off x="76200" y="228600"/>
          <a:ext cx="8915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D36CAD-2F3E-4BB2-809F-00B780EA4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6D36CAD-2F3E-4BB2-809F-00B780EA4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4BC5C8-F63B-4775-B1F9-8DE9D1C94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84BC5C8-F63B-4775-B1F9-8DE9D1C94A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AEFE31-749C-4605-826E-44684D410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3AEFE31-749C-4605-826E-44684D410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C83297-0A93-4B29-906B-B6AF1AE0D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6FC83297-0A93-4B29-906B-B6AF1AE0D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AA576-8219-4F50-9C12-7A06634C2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A87AA576-8219-4F50-9C12-7A06634C22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8EB9CD-B5C1-436D-933C-9834D2FDD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2D8EB9CD-B5C1-436D-933C-9834D2FDD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F81632-A822-4C2D-9A33-6D9D6499B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2DF81632-A822-4C2D-9A33-6D9D6499BA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EEE530-F98F-4DF9-A805-B792D3238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AEEE530-F98F-4DF9-A805-B792D3238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C627A6-71C7-45DF-B090-785338E77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8BC627A6-71C7-45DF-B090-785338E77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9F9FFA-CEE5-49CB-B770-63D092FF2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419F9FFA-CEE5-49CB-B770-63D092FF2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702CBD-C65A-43C6-A24C-F9FEE8A10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9B702CBD-C65A-43C6-A24C-F9FEE8A10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62AC28-C8A0-4DBA-8769-EA5668797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8C62AC28-C8A0-4DBA-8769-EA5668797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7BC651-D0A9-49FC-979B-11A9B0107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3D7BC651-D0A9-49FC-979B-11A9B0107B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22920A-23BB-4DAB-96DA-8968B79D0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3222920A-23BB-4DAB-96DA-8968B79D0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415B5-934D-42A6-A8D2-A517FB353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DE3415B5-934D-42A6-A8D2-A517FB353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3DAE6C-AB2B-40E3-BC11-EA0790AF9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D93DAE6C-AB2B-40E3-BC11-EA0790AF9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C40999-DA9F-465A-993B-762174385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A6C40999-DA9F-465A-993B-762174385F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A25B04-A6FD-412D-B571-74A064261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50A25B04-A6FD-412D-B571-74A064261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4B6C8F-5772-46D7-B5AA-1AE8DC69C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C14B6C8F-5772-46D7-B5AA-1AE8DC69C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57175D-BB65-404C-A8E4-B8138E600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5E57175D-BB65-404C-A8E4-B8138E6009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EC2DC2-99F4-4AAC-A55B-58C017E92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B7EC2DC2-99F4-4AAC-A55B-58C017E925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317050"/>
              </p:ext>
            </p:extLst>
          </p:nvPr>
        </p:nvGraphicFramePr>
        <p:xfrm>
          <a:off x="228600" y="4724400"/>
          <a:ext cx="8610600" cy="1356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931"/>
                <a:gridCol w="2448885"/>
                <a:gridCol w="1026952"/>
                <a:gridCol w="1881232"/>
                <a:gridCol w="17526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ক্রমিক নং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হিসাবের শিরোনাম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: </a:t>
                      </a:r>
                      <a:r>
                        <a:rPr lang="bn-BD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পৃ </a:t>
                      </a:r>
                      <a:r>
                        <a:rPr lang="en-US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bn-BD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টাকা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609600"/>
            <a:ext cx="44196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রেওয়ামিলের নমুনা ছক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941" y="1828800"/>
            <a:ext cx="78082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প্রতিষ্ঠানের 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......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রেওয়ামিল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..........সালের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………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তারিখে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8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4064" y="2897493"/>
            <a:ext cx="4655135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সঠিকভাবে লিপিবদ্ধ করা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082641" y="3179144"/>
            <a:ext cx="1143000" cy="149173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930241" y="2200501"/>
            <a:ext cx="1295400" cy="990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2"/>
          <p:cNvGrpSpPr/>
          <p:nvPr/>
        </p:nvGrpSpPr>
        <p:grpSpPr>
          <a:xfrm>
            <a:off x="323407" y="898928"/>
            <a:ext cx="2581275" cy="1771650"/>
            <a:chOff x="3281362" y="2543175"/>
            <a:chExt cx="2581275" cy="1771650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1362" y="2543175"/>
              <a:ext cx="2581275" cy="1771650"/>
            </a:xfrm>
            <a:prstGeom prst="rect">
              <a:avLst/>
            </a:prstGeom>
            <a:effectLst>
              <a:softEdge rad="31750"/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3922693" y="2612461"/>
              <a:ext cx="1639912" cy="5232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জাবেদা বই</a:t>
              </a:r>
            </a:p>
          </p:txBody>
        </p:sp>
      </p:grpSp>
      <p:grpSp>
        <p:nvGrpSpPr>
          <p:cNvPr id="5" name="Group 13"/>
          <p:cNvGrpSpPr/>
          <p:nvPr/>
        </p:nvGrpSpPr>
        <p:grpSpPr>
          <a:xfrm>
            <a:off x="438636" y="3748228"/>
            <a:ext cx="2581275" cy="1771650"/>
            <a:chOff x="3281362" y="2543175"/>
            <a:chExt cx="2581275" cy="1771650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1362" y="2543175"/>
              <a:ext cx="2581275" cy="177165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922693" y="2612461"/>
              <a:ext cx="1639912" cy="5232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খতিয়ান বই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225641" y="383439"/>
            <a:ext cx="1413159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5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2800" y="1143000"/>
            <a:ext cx="677108" cy="4800600"/>
          </a:xfrm>
          <a:prstGeom prst="rect">
            <a:avLst/>
          </a:prstGeom>
          <a:solidFill>
            <a:srgbClr val="00B0F0"/>
          </a:solidFill>
        </p:spPr>
        <p:txBody>
          <a:bodyPr vert="vert" wrap="square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ভুলত্রুটি উদঘাটন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 সংশোধন করা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47508"/>
              </p:ext>
            </p:extLst>
          </p:nvPr>
        </p:nvGraphicFramePr>
        <p:xfrm>
          <a:off x="466724" y="1200150"/>
          <a:ext cx="4638675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2752"/>
                <a:gridCol w="1002540"/>
                <a:gridCol w="597668"/>
                <a:gridCol w="1156777"/>
                <a:gridCol w="1098938"/>
              </a:tblGrid>
              <a:tr h="695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খ, পৃ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 টাকা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 টাকা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২০১৫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জানু -১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 হিঃ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নগদান হিঃ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১২,০০০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971925" y="2083832"/>
            <a:ext cx="771525" cy="5979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82180"/>
              </p:ext>
            </p:extLst>
          </p:nvPr>
        </p:nvGraphicFramePr>
        <p:xfrm>
          <a:off x="352425" y="4114800"/>
          <a:ext cx="5086350" cy="2330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555"/>
                <a:gridCol w="1026795"/>
                <a:gridCol w="476250"/>
                <a:gridCol w="685800"/>
                <a:gridCol w="762000"/>
                <a:gridCol w="685800"/>
                <a:gridCol w="819150"/>
              </a:tblGrid>
              <a:tr h="14119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জা, পৃ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 টাকা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 টাকা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জের</a:t>
                      </a:r>
                      <a:endParaRPr lang="en-US" sz="110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২০১৫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জানু -১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নগদান হিঃ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1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100" dirty="0">
                        <a:effectLst/>
                        <a:latin typeface="NikoshBAN" panose="02000000000000000000" pitchFamily="2" charset="0"/>
                        <a:ea typeface="Calibri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3124200" y="4724400"/>
            <a:ext cx="771525" cy="5979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572000" y="4724400"/>
            <a:ext cx="771525" cy="5979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7400" y="69532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50" y="325755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3657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ক্রয় হিঃ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0"/>
          <p:cNvGrpSpPr/>
          <p:nvPr/>
        </p:nvGrpSpPr>
        <p:grpSpPr>
          <a:xfrm>
            <a:off x="4457700" y="2590800"/>
            <a:ext cx="857250" cy="1528465"/>
            <a:chOff x="4533900" y="2590800"/>
            <a:chExt cx="857250" cy="1528465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4648200" y="3261241"/>
              <a:ext cx="742950" cy="85802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4533900" y="2590800"/>
              <a:ext cx="819150" cy="68239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Left-Right Arrow 21"/>
          <p:cNvSpPr/>
          <p:nvPr/>
        </p:nvSpPr>
        <p:spPr>
          <a:xfrm flipV="1">
            <a:off x="5410200" y="3200400"/>
            <a:ext cx="16764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19600" y="228601"/>
            <a:ext cx="19812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  <p:bldP spid="12" grpId="0"/>
      <p:bldP spid="13" grpId="0"/>
      <p:bldP spid="14" grpId="0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76200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আর্থিক বিবরণী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-114300" y="1095374"/>
            <a:ext cx="5791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ব্যবসায় প্রতিষ্ঠানের নাম 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বিশদ আয় বিবরণী </a:t>
            </a:r>
          </a:p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......... সালের ......... তারিখে সমাপ্ত বছরের জন্য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00560"/>
              </p:ext>
            </p:extLst>
          </p:nvPr>
        </p:nvGraphicFramePr>
        <p:xfrm>
          <a:off x="457200" y="2438400"/>
          <a:ext cx="5257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607"/>
                <a:gridCol w="884490"/>
                <a:gridCol w="884490"/>
                <a:gridCol w="786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9189"/>
              </p:ext>
            </p:extLst>
          </p:nvPr>
        </p:nvGraphicFramePr>
        <p:xfrm>
          <a:off x="457200" y="3810000"/>
          <a:ext cx="52577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607"/>
                <a:gridCol w="1425011"/>
                <a:gridCol w="11301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657401"/>
              </p:ext>
            </p:extLst>
          </p:nvPr>
        </p:nvGraphicFramePr>
        <p:xfrm>
          <a:off x="533400" y="5257800"/>
          <a:ext cx="5257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607"/>
                <a:gridCol w="884490"/>
                <a:gridCol w="884490"/>
                <a:gridCol w="786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828800" y="33528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মালিকানা স্বত্ব বিবরণী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0" y="4724400"/>
            <a:ext cx="29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আর্থিক অবস্থার বিবরণী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67400" y="4124234"/>
            <a:ext cx="990600" cy="1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65539" y="2286000"/>
            <a:ext cx="1292662" cy="3352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 বিবরণী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 সহজতর করা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4225641" y="383439"/>
            <a:ext cx="1413159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11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/>
      <p:bldP spid="11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965</TotalTime>
  <Words>416</Words>
  <Application>Microsoft Office PowerPoint</Application>
  <PresentationFormat>On-screen Show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NikoshBAN</vt:lpstr>
      <vt:lpstr>Wingdings</vt:lpstr>
      <vt:lpstr>Wingdings 2</vt:lpstr>
      <vt:lpstr>Trek</vt:lpstr>
      <vt:lpstr>PowerPoint Presentation</vt:lpstr>
      <vt:lpstr> খাঁন আসাদুজ্জামান সহকারি শিক্ষক নলধা মাধ্যমিক বিদ্যালয় ফকিরহাট,বাগেরহাট।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PROHLAD</cp:lastModifiedBy>
  <cp:revision>188</cp:revision>
  <dcterms:created xsi:type="dcterms:W3CDTF">2006-08-16T00:00:00Z</dcterms:created>
  <dcterms:modified xsi:type="dcterms:W3CDTF">2019-10-20T06:18:32Z</dcterms:modified>
</cp:coreProperties>
</file>