
<file path=[Content_Types].xml><?xml version="1.0" encoding="utf-8"?>
<Types xmlns="http://schemas.openxmlformats.org/package/2006/content-types">
  <Default Extension="tmp" ContentType="image/png"/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60" r:id="rId4"/>
  </p:sldMasterIdLst>
  <p:notesMasterIdLst>
    <p:notesMasterId r:id="rId33"/>
  </p:notesMasterIdLst>
  <p:sldIdLst>
    <p:sldId id="277" r:id="rId5"/>
    <p:sldId id="278" r:id="rId6"/>
    <p:sldId id="300" r:id="rId7"/>
    <p:sldId id="258" r:id="rId8"/>
    <p:sldId id="279" r:id="rId9"/>
    <p:sldId id="260" r:id="rId10"/>
    <p:sldId id="261" r:id="rId11"/>
    <p:sldId id="309" r:id="rId12"/>
    <p:sldId id="291" r:id="rId13"/>
    <p:sldId id="263" r:id="rId14"/>
    <p:sldId id="292" r:id="rId15"/>
    <p:sldId id="317" r:id="rId16"/>
    <p:sldId id="318" r:id="rId17"/>
    <p:sldId id="319" r:id="rId18"/>
    <p:sldId id="265" r:id="rId19"/>
    <p:sldId id="310" r:id="rId20"/>
    <p:sldId id="267" r:id="rId21"/>
    <p:sldId id="268" r:id="rId22"/>
    <p:sldId id="312" r:id="rId23"/>
    <p:sldId id="311" r:id="rId24"/>
    <p:sldId id="313" r:id="rId25"/>
    <p:sldId id="314" r:id="rId26"/>
    <p:sldId id="315" r:id="rId27"/>
    <p:sldId id="316" r:id="rId28"/>
    <p:sldId id="297" r:id="rId29"/>
    <p:sldId id="272" r:id="rId30"/>
    <p:sldId id="289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64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470F7-A5C1-4EEB-890B-A7616B8FBFF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25238-0EB6-4B96-89B1-98DCB2F1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5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5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0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3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3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85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6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00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8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8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9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80" cy="44773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20" y="0"/>
            <a:ext cx="571580" cy="44773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263"/>
            <a:ext cx="571580" cy="44773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20" y="6410262"/>
            <a:ext cx="571580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3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3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1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1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5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9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63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15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2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80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1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29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8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22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8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83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18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0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4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60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5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60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24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9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4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FD1A6-A100-43D1-85CF-3739D916D8D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2AA6C-E2F9-4EDA-A095-D84967EB1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0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6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50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2" r:id="rId9"/>
    <p:sldLayoutId id="2147483657" r:id="rId10"/>
    <p:sldLayoutId id="2147483658" r:id="rId11"/>
    <p:sldLayoutId id="2147483659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FE13-2AF8-4104-A02F-A1DA09BDFC0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58495-7E2F-43DD-9832-03BD16D03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CD246-9DF5-4C87-B146-77B0D238B64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471E-1AC5-416F-A058-94FD9732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0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3728-345B-47B8-ACF6-1681E71CA0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52BBB-FF5C-4688-A033-19BDEA21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7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377" y="-167640"/>
            <a:ext cx="12200641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428" y="287383"/>
            <a:ext cx="11575836" cy="1700620"/>
          </a:xfrm>
          <a:prstGeom prst="rect">
            <a:avLst/>
          </a:prstGeom>
          <a:solidFill>
            <a:srgbClr val="002060"/>
          </a:solidFill>
          <a:ln w="28575"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73" y="2242009"/>
            <a:ext cx="3861946" cy="37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0664" y="150228"/>
            <a:ext cx="9725259" cy="6707772"/>
            <a:chOff x="2160064" y="-34304"/>
            <a:chExt cx="7407221" cy="7258607"/>
          </a:xfrm>
        </p:grpSpPr>
        <p:sp>
          <p:nvSpPr>
            <p:cNvPr id="7" name="Freeform 6"/>
            <p:cNvSpPr/>
            <p:nvPr/>
          </p:nvSpPr>
          <p:spPr>
            <a:xfrm>
              <a:off x="4780973" y="2580563"/>
              <a:ext cx="2292902" cy="2046023"/>
            </a:xfrm>
            <a:custGeom>
              <a:avLst/>
              <a:gdLst>
                <a:gd name="connsiteX0" fmla="*/ 0 w 2933698"/>
                <a:gd name="connsiteY0" fmla="*/ 1057934 h 2115867"/>
                <a:gd name="connsiteX1" fmla="*/ 1466849 w 2933698"/>
                <a:gd name="connsiteY1" fmla="*/ 0 h 2115867"/>
                <a:gd name="connsiteX2" fmla="*/ 2933698 w 2933698"/>
                <a:gd name="connsiteY2" fmla="*/ 1057934 h 2115867"/>
                <a:gd name="connsiteX3" fmla="*/ 1466849 w 2933698"/>
                <a:gd name="connsiteY3" fmla="*/ 2115868 h 2115867"/>
                <a:gd name="connsiteX4" fmla="*/ 0 w 2933698"/>
                <a:gd name="connsiteY4" fmla="*/ 1057934 h 21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698" h="2115867">
                  <a:moveTo>
                    <a:pt x="0" y="1057934"/>
                  </a:moveTo>
                  <a:cubicBezTo>
                    <a:pt x="0" y="473653"/>
                    <a:pt x="656731" y="0"/>
                    <a:pt x="1466849" y="0"/>
                  </a:cubicBezTo>
                  <a:cubicBezTo>
                    <a:pt x="2276967" y="0"/>
                    <a:pt x="2933698" y="473653"/>
                    <a:pt x="2933698" y="1057934"/>
                  </a:cubicBezTo>
                  <a:cubicBezTo>
                    <a:pt x="2933698" y="1642215"/>
                    <a:pt x="2276967" y="2115868"/>
                    <a:pt x="1466849" y="2115868"/>
                  </a:cubicBezTo>
                  <a:cubicBezTo>
                    <a:pt x="656731" y="2115868"/>
                    <a:pt x="0" y="1642215"/>
                    <a:pt x="0" y="1057934"/>
                  </a:cubicBezTo>
                  <a:close/>
                </a:path>
              </a:pathLst>
            </a:custGeom>
            <a:solidFill>
              <a:srgbClr val="00206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71540" tIns="351772" rIns="471540" bIns="351772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dirty="0" err="1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ওয়ার্ড</a:t>
              </a:r>
              <a:r>
                <a:rPr lang="en-US" sz="3300" b="1" dirty="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dirty="0" err="1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প্রসেসিং</a:t>
              </a:r>
              <a:r>
                <a:rPr lang="bn-IN" sz="3300" b="1" kern="1200" dirty="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 প্রোগ্রাম</a:t>
              </a:r>
              <a:r>
                <a:rPr lang="en-US" sz="3300" b="1" kern="1200" dirty="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kern="1200" dirty="0" err="1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ব্যবহারের</a:t>
              </a:r>
              <a:r>
                <a:rPr lang="en-US" sz="3300" b="1" kern="1200" dirty="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kern="1200" dirty="0" err="1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ক্ষেত্র</a:t>
              </a:r>
              <a:endParaRPr lang="en-US" sz="3300" b="1" kern="1200" dirty="0">
                <a:solidFill>
                  <a:srgbClr val="00FF0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060942" y="-34304"/>
              <a:ext cx="1724755" cy="1842711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মুদ্রণ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প্রকাশনা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শিল্পে</a:t>
              </a:r>
              <a:endParaRPr lang="en-US" sz="32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160064" y="2400653"/>
              <a:ext cx="1840130" cy="2043469"/>
            </a:xfrm>
            <a:custGeom>
              <a:avLst/>
              <a:gdLst>
                <a:gd name="connsiteX0" fmla="*/ 0 w 1852462"/>
                <a:gd name="connsiteY0" fmla="*/ 902771 h 1805541"/>
                <a:gd name="connsiteX1" fmla="*/ 926231 w 1852462"/>
                <a:gd name="connsiteY1" fmla="*/ 0 h 1805541"/>
                <a:gd name="connsiteX2" fmla="*/ 1852462 w 1852462"/>
                <a:gd name="connsiteY2" fmla="*/ 902771 h 1805541"/>
                <a:gd name="connsiteX3" fmla="*/ 926231 w 1852462"/>
                <a:gd name="connsiteY3" fmla="*/ 1805542 h 1805541"/>
                <a:gd name="connsiteX4" fmla="*/ 0 w 1852462"/>
                <a:gd name="connsiteY4" fmla="*/ 902771 h 1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462" h="1805541">
                  <a:moveTo>
                    <a:pt x="0" y="902771"/>
                  </a:moveTo>
                  <a:cubicBezTo>
                    <a:pt x="0" y="404184"/>
                    <a:pt x="414688" y="0"/>
                    <a:pt x="926231" y="0"/>
                  </a:cubicBezTo>
                  <a:cubicBezTo>
                    <a:pt x="1437774" y="0"/>
                    <a:pt x="1852462" y="404184"/>
                    <a:pt x="1852462" y="902771"/>
                  </a:cubicBezTo>
                  <a:cubicBezTo>
                    <a:pt x="1852462" y="1401358"/>
                    <a:pt x="1437774" y="1805542"/>
                    <a:pt x="926231" y="1805542"/>
                  </a:cubicBezTo>
                  <a:cubicBezTo>
                    <a:pt x="414688" y="1805542"/>
                    <a:pt x="0" y="1401358"/>
                    <a:pt x="0" y="902771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00497" tIns="293625" rIns="300497" bIns="29362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চিকিৎসা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বিজ্ঞানে</a:t>
              </a:r>
              <a:endParaRPr lang="en-US" sz="32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86540" y="5229398"/>
              <a:ext cx="1709484" cy="1994905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শিল্প-কলকারখানায়</a:t>
              </a:r>
              <a:endParaRPr lang="en-US" sz="3200" b="1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795140" y="2595953"/>
              <a:ext cx="1772145" cy="1865954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গবেষনায়</a:t>
              </a:r>
              <a:endParaRPr lang="en-US" sz="28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3990179" y="3338508"/>
              <a:ext cx="768381" cy="51562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5753286" y="1808407"/>
              <a:ext cx="410058" cy="7708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093230" y="3360099"/>
              <a:ext cx="679497" cy="4940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739418" y="4626585"/>
              <a:ext cx="367801" cy="6353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242014" y="4508532"/>
              <a:ext cx="1633437" cy="1922341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rgbClr val="00206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যাতায়াত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ব্যবস্থায়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28274" y="636767"/>
              <a:ext cx="1723293" cy="1887461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32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বীমা</a:t>
              </a:r>
              <a:endParaRPr lang="en-US" sz="3200" b="1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230473" y="497735"/>
              <a:ext cx="1701663" cy="1969389"/>
            </a:xfrm>
            <a:custGeom>
              <a:avLst/>
              <a:gdLst>
                <a:gd name="connsiteX0" fmla="*/ 0 w 1582489"/>
                <a:gd name="connsiteY0" fmla="*/ 791245 h 1582489"/>
                <a:gd name="connsiteX1" fmla="*/ 791245 w 1582489"/>
                <a:gd name="connsiteY1" fmla="*/ 0 h 1582489"/>
                <a:gd name="connsiteX2" fmla="*/ 1582490 w 1582489"/>
                <a:gd name="connsiteY2" fmla="*/ 791245 h 1582489"/>
                <a:gd name="connsiteX3" fmla="*/ 791245 w 1582489"/>
                <a:gd name="connsiteY3" fmla="*/ 1582490 h 1582489"/>
                <a:gd name="connsiteX4" fmla="*/ 0 w 1582489"/>
                <a:gd name="connsiteY4" fmla="*/ 791245 h 1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89" h="1582489">
                  <a:moveTo>
                    <a:pt x="0" y="791245"/>
                  </a:moveTo>
                  <a:cubicBezTo>
                    <a:pt x="0" y="354252"/>
                    <a:pt x="354252" y="0"/>
                    <a:pt x="791245" y="0"/>
                  </a:cubicBezTo>
                  <a:cubicBezTo>
                    <a:pt x="1228238" y="0"/>
                    <a:pt x="1582490" y="354252"/>
                    <a:pt x="1582490" y="791245"/>
                  </a:cubicBezTo>
                  <a:cubicBezTo>
                    <a:pt x="1582490" y="1228238"/>
                    <a:pt x="1228238" y="1582490"/>
                    <a:pt x="791245" y="1582490"/>
                  </a:cubicBezTo>
                  <a:cubicBezTo>
                    <a:pt x="354252" y="1582490"/>
                    <a:pt x="0" y="1228238"/>
                    <a:pt x="0" y="79124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60960" tIns="260960" rIns="260960" bIns="26096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ব্যবসা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-বানিজ্যে</a:t>
              </a:r>
              <a:endParaRPr lang="en-US" sz="3200" b="1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01674" y="4563079"/>
              <a:ext cx="1934802" cy="1867793"/>
            </a:xfrm>
            <a:custGeom>
              <a:avLst/>
              <a:gdLst>
                <a:gd name="connsiteX0" fmla="*/ 0 w 1852462"/>
                <a:gd name="connsiteY0" fmla="*/ 902771 h 1805541"/>
                <a:gd name="connsiteX1" fmla="*/ 926231 w 1852462"/>
                <a:gd name="connsiteY1" fmla="*/ 0 h 1805541"/>
                <a:gd name="connsiteX2" fmla="*/ 1852462 w 1852462"/>
                <a:gd name="connsiteY2" fmla="*/ 902771 h 1805541"/>
                <a:gd name="connsiteX3" fmla="*/ 926231 w 1852462"/>
                <a:gd name="connsiteY3" fmla="*/ 1805542 h 1805541"/>
                <a:gd name="connsiteX4" fmla="*/ 0 w 1852462"/>
                <a:gd name="connsiteY4" fmla="*/ 902771 h 1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462" h="1805541">
                  <a:moveTo>
                    <a:pt x="0" y="902771"/>
                  </a:moveTo>
                  <a:cubicBezTo>
                    <a:pt x="0" y="404184"/>
                    <a:pt x="414688" y="0"/>
                    <a:pt x="926231" y="0"/>
                  </a:cubicBezTo>
                  <a:cubicBezTo>
                    <a:pt x="1437774" y="0"/>
                    <a:pt x="1852462" y="404184"/>
                    <a:pt x="1852462" y="902771"/>
                  </a:cubicBezTo>
                  <a:cubicBezTo>
                    <a:pt x="1852462" y="1401358"/>
                    <a:pt x="1437774" y="1805542"/>
                    <a:pt x="926231" y="1805542"/>
                  </a:cubicBezTo>
                  <a:cubicBezTo>
                    <a:pt x="414688" y="1805542"/>
                    <a:pt x="0" y="1401358"/>
                    <a:pt x="0" y="902771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00497" tIns="293625" rIns="300497" bIns="29362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চিত্ত-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বিনোদন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কাজে</a:t>
              </a:r>
              <a:endParaRPr lang="en-US" sz="32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 rot="19073816">
              <a:off x="4411840" y="4345584"/>
              <a:ext cx="731267" cy="56388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Arrow 20"/>
            <p:cNvSpPr/>
            <p:nvPr/>
          </p:nvSpPr>
          <p:spPr>
            <a:xfrm rot="12785206">
              <a:off x="6799342" y="4226592"/>
              <a:ext cx="706839" cy="56388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Arrow 21"/>
            <p:cNvSpPr/>
            <p:nvPr/>
          </p:nvSpPr>
          <p:spPr>
            <a:xfrm rot="8671816">
              <a:off x="6790896" y="2398787"/>
              <a:ext cx="682736" cy="56388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2710624">
              <a:off x="4372895" y="2347309"/>
              <a:ext cx="939338" cy="43121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7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2144" y="633684"/>
            <a:ext cx="193003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7720" y="5821680"/>
            <a:ext cx="10683240" cy="7695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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50521" y="139465"/>
            <a:ext cx="5425439" cy="2009375"/>
          </a:xfrm>
          <a:prstGeom prst="star32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93" y="2353211"/>
            <a:ext cx="4953000" cy="29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840" y="333069"/>
            <a:ext cx="745236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নিয়মঃ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9920" y="5413880"/>
            <a:ext cx="6172200" cy="707886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otiar\Desktop\index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90" y="1924435"/>
            <a:ext cx="2437833" cy="2908822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tiar\Desktop\index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924436"/>
            <a:ext cx="2484120" cy="2852737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486" y="4330338"/>
            <a:ext cx="11673840" cy="1200329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UPS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Power Switch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Power Switch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otiar\Desktop\imag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44" y="845140"/>
            <a:ext cx="2808924" cy="28089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110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2959" y="237566"/>
            <a:ext cx="10469879" cy="5413626"/>
            <a:chOff x="822960" y="76201"/>
            <a:chExt cx="10469879" cy="5413626"/>
          </a:xfrm>
          <a:solidFill>
            <a:srgbClr val="FF0000"/>
          </a:solidFill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" y="76201"/>
              <a:ext cx="10469879" cy="47548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2960" y="4843496"/>
              <a:ext cx="10469879" cy="646331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কিছুক্ষণ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পর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মনিটরে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প্রদশিত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একে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Dextop</a:t>
              </a:r>
              <a:r>
                <a:rPr lang="en-US" sz="3600" b="1" dirty="0"/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19399" y="5845886"/>
            <a:ext cx="6477000" cy="83099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8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0049" y="178058"/>
            <a:ext cx="10604220" cy="830997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Microsoft Word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প্রোগাম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50" y="1207448"/>
            <a:ext cx="11891240" cy="4340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" y="5688942"/>
            <a:ext cx="12029089" cy="1027200"/>
            <a:chOff x="1" y="5692117"/>
            <a:chExt cx="12029089" cy="1129465"/>
          </a:xfrm>
        </p:grpSpPr>
        <p:sp>
          <p:nvSpPr>
            <p:cNvPr id="8" name="Right Arrow 7"/>
            <p:cNvSpPr/>
            <p:nvPr/>
          </p:nvSpPr>
          <p:spPr>
            <a:xfrm>
              <a:off x="1" y="5722195"/>
              <a:ext cx="3201216" cy="10058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Start Button Click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32585" y="5709062"/>
              <a:ext cx="3061535" cy="111252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All Programs click </a:t>
              </a:r>
              <a:endPara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325488" y="5736597"/>
              <a:ext cx="3143283" cy="1065997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MS Office click 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9468771" y="5692117"/>
              <a:ext cx="2560319" cy="1088858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</a:rPr>
                <a:t>MS.Word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click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1178169" y="4194216"/>
            <a:ext cx="398383" cy="507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680002" y="3610887"/>
            <a:ext cx="700342" cy="33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538403" y="4285656"/>
            <a:ext cx="717452" cy="236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50027" y="4702214"/>
            <a:ext cx="414323" cy="587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33" y="121920"/>
            <a:ext cx="9825693" cy="5544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799" y="5875794"/>
            <a:ext cx="10957559" cy="707886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Microsoft Word/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14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8685" y="235304"/>
            <a:ext cx="9387840" cy="83099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File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অপশনসমূহ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18060" y="1606369"/>
            <a:ext cx="2409096" cy="5152988"/>
            <a:chOff x="4835766" y="1288199"/>
            <a:chExt cx="2409096" cy="491571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b="80499"/>
            <a:stretch/>
          </p:blipFill>
          <p:spPr bwMode="auto">
            <a:xfrm>
              <a:off x="4835769" y="1288199"/>
              <a:ext cx="2409093" cy="783055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-7510" t="19545" r="2359" b="67625"/>
            <a:stretch/>
          </p:blipFill>
          <p:spPr bwMode="auto">
            <a:xfrm>
              <a:off x="4835767" y="2172635"/>
              <a:ext cx="2409093" cy="667135"/>
            </a:xfrm>
            <a:prstGeom prst="rect">
              <a:avLst/>
            </a:prstGeom>
            <a:ln w="38100" cap="sq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-1" t="27712" r="6667" b="59678"/>
            <a:stretch/>
          </p:blipFill>
          <p:spPr bwMode="auto">
            <a:xfrm>
              <a:off x="4835766" y="2732919"/>
              <a:ext cx="2409092" cy="739486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t="37390" r="909" b="50000"/>
            <a:stretch/>
          </p:blipFill>
          <p:spPr bwMode="auto">
            <a:xfrm>
              <a:off x="4835766" y="3573786"/>
              <a:ext cx="2409091" cy="939547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t="46774" r="3333" b="41129"/>
            <a:stretch/>
          </p:blipFill>
          <p:spPr bwMode="auto">
            <a:xfrm>
              <a:off x="4835766" y="4592989"/>
              <a:ext cx="2409091" cy="909067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t="85484"/>
            <a:stretch/>
          </p:blipFill>
          <p:spPr bwMode="auto">
            <a:xfrm>
              <a:off x="4835767" y="5581712"/>
              <a:ext cx="2409091" cy="622202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7852410" y="1461926"/>
            <a:ext cx="4053840" cy="706856"/>
          </a:xfrm>
          <a:prstGeom prst="wedgeRectCallout">
            <a:avLst>
              <a:gd name="adj1" fmla="val -83582"/>
              <a:gd name="adj2" fmla="val 3126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7711440" y="3277420"/>
            <a:ext cx="4194810" cy="678111"/>
          </a:xfrm>
          <a:prstGeom prst="wedgeRectCallout">
            <a:avLst>
              <a:gd name="adj1" fmla="val -111250"/>
              <a:gd name="adj2" fmla="val 1468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7852410" y="2294410"/>
            <a:ext cx="4053840" cy="761999"/>
          </a:xfrm>
          <a:prstGeom prst="wedgeRectCallout">
            <a:avLst>
              <a:gd name="adj1" fmla="val -87907"/>
              <a:gd name="adj2" fmla="val 2922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320040" y="4036991"/>
            <a:ext cx="4480560" cy="915468"/>
          </a:xfrm>
          <a:prstGeom prst="wedgeRectCallout">
            <a:avLst>
              <a:gd name="adj1" fmla="val 97036"/>
              <a:gd name="adj2" fmla="val -33771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320040" y="5269848"/>
            <a:ext cx="4480560" cy="837273"/>
          </a:xfrm>
          <a:prstGeom prst="wedgeRectCallout">
            <a:avLst>
              <a:gd name="adj1" fmla="val 87965"/>
              <a:gd name="adj2" fmla="val -25500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AutoShape 18"/>
          <p:cNvSpPr>
            <a:spLocks noChangeArrowheads="1"/>
          </p:cNvSpPr>
          <p:nvPr/>
        </p:nvSpPr>
        <p:spPr bwMode="auto">
          <a:xfrm>
            <a:off x="320040" y="6228248"/>
            <a:ext cx="4587240" cy="633316"/>
          </a:xfrm>
          <a:prstGeom prst="wedgeRectCallout">
            <a:avLst>
              <a:gd name="adj1" fmla="val 90645"/>
              <a:gd name="adj2" fmla="val -3965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তৈরীকৃত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7216" y="243686"/>
            <a:ext cx="7078980" cy="830997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8320" y="1874520"/>
            <a:ext cx="8625839" cy="2529840"/>
            <a:chOff x="1920241" y="1573378"/>
            <a:chExt cx="6564501" cy="15520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0" t="-10744" r="68721" b="10744"/>
            <a:stretch/>
          </p:blipFill>
          <p:spPr>
            <a:xfrm>
              <a:off x="1920241" y="1573378"/>
              <a:ext cx="2194560" cy="1552042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64" t="2066" r="48515" b="17631"/>
            <a:stretch/>
          </p:blipFill>
          <p:spPr>
            <a:xfrm>
              <a:off x="4114801" y="1573378"/>
              <a:ext cx="2229364" cy="1552042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9" r="17813" b="9661"/>
            <a:stretch/>
          </p:blipFill>
          <p:spPr>
            <a:xfrm>
              <a:off x="6344165" y="1573378"/>
              <a:ext cx="2140577" cy="1552042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584760" y="4909757"/>
            <a:ext cx="11309949" cy="1200329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টুলবারের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বাটনগুলো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6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3002" y="161500"/>
            <a:ext cx="6545036" cy="707886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ইংরেজীতে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টাইপিং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লে-আউট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28" y="1023257"/>
            <a:ext cx="6230984" cy="57150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9715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9495" y="186395"/>
            <a:ext cx="2867297" cy="923330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73" y="1109725"/>
            <a:ext cx="2132487" cy="2626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63" y="3968467"/>
            <a:ext cx="5799908" cy="27392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০১৭১২০৬৩৬৬৫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shyamolsaha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201@gmail.com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98" y="1109725"/>
            <a:ext cx="1985555" cy="2534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6160" y="3940889"/>
            <a:ext cx="5024899" cy="267765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শেণিঃ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অ্যাপ্লিকেশন-১</a:t>
            </a:r>
          </a:p>
          <a:p>
            <a:pPr algn="ctr"/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২৭/০৯/২০১৯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4" y="1704624"/>
            <a:ext cx="463268" cy="47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4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520" y="167640"/>
            <a:ext cx="7863840" cy="5943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টাইপিং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লে-আউট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56" y="929640"/>
            <a:ext cx="4965383" cy="564868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13360" y="923814"/>
            <a:ext cx="6359199" cy="5654509"/>
            <a:chOff x="213360" y="923814"/>
            <a:chExt cx="6359199" cy="56545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" y="2926080"/>
              <a:ext cx="6359199" cy="36522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1" y="923814"/>
              <a:ext cx="6359198" cy="2002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8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2483" y="76199"/>
            <a:ext cx="6335485" cy="574766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শর্টকার্ট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লে-আউট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96" y="781594"/>
            <a:ext cx="5575661" cy="598932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641340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680" y="254726"/>
            <a:ext cx="9906000" cy="1280160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MS. Word Program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7923" y="2116184"/>
            <a:ext cx="10809514" cy="4127863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File&gt;Save&gt;File Name: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kamal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&gt;save.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Ctrl+S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&gt;Type your file name-example: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kamal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 press Enter key.</a:t>
            </a: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6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343" y="509452"/>
            <a:ext cx="8948057" cy="853440"/>
          </a:xfrm>
          <a:prstGeom prst="rect">
            <a:avLst/>
          </a:prstGeom>
          <a:solidFill>
            <a:srgbClr val="00206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Copy+Paste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" y="1767840"/>
            <a:ext cx="11795760" cy="4053840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 2" panose="05020102010507070707" pitchFamily="18" charset="2"/>
              <a:buChar char="E"/>
            </a:pP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Copy+Paste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ডকুমেন্টের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Copy+Paste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700" b="1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Copy+Paste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 sz="1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Ctrl+C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কার্সর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en-US" sz="36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Ctrl+v</a:t>
            </a:r>
            <a:r>
              <a:rPr lang="en-US" sz="36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7" r="8114"/>
          <a:stretch/>
        </p:blipFill>
        <p:spPr>
          <a:xfrm>
            <a:off x="10066199" y="3002280"/>
            <a:ext cx="1592402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3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" y="1813560"/>
            <a:ext cx="11643360" cy="3831818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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Cut+Paste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একস্থান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অন্যস্থানে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সরানো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Cut+Paste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Cut+Paste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 sz="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Cut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Ctrl+X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Cut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কার্সর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Ctrl+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3120" y="669663"/>
            <a:ext cx="8900160" cy="670560"/>
          </a:xfrm>
          <a:prstGeom prst="rect">
            <a:avLst/>
          </a:prstGeom>
          <a:solidFill>
            <a:srgbClr val="00206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Cut+Paste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304" y="2434781"/>
            <a:ext cx="1895976" cy="16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8801" y="527929"/>
            <a:ext cx="19300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1০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563880" y="263098"/>
            <a:ext cx="4648200" cy="1608964"/>
          </a:xfrm>
          <a:prstGeom prst="star32">
            <a:avLst/>
          </a:prstGeom>
          <a:solidFill>
            <a:srgbClr val="C00000"/>
          </a:solid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02" y="2087880"/>
            <a:ext cx="5179389" cy="3368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" y="5882640"/>
            <a:ext cx="11582400" cy="707886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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Copy+Paste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Cut+Paste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5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" y="39974"/>
            <a:ext cx="514422" cy="6192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55" y="6260123"/>
            <a:ext cx="514422" cy="61921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3" y="6207368"/>
            <a:ext cx="514422" cy="61921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041" y="-108678"/>
            <a:ext cx="514422" cy="619211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3922225" y="659185"/>
            <a:ext cx="4480560" cy="1499210"/>
          </a:xfrm>
          <a:prstGeom prst="flowChartPunchedTap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32608" y="2968283"/>
            <a:ext cx="9964615" cy="269161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প্রোগ্রাম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bn-IN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ব্যবহারের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প্রোগ্রাম</a:t>
            </a:r>
            <a:r>
              <a:rPr lang="en-US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473635" y="300867"/>
            <a:ext cx="11325928" cy="6168922"/>
          </a:xfrm>
          <a:prstGeom prst="frame">
            <a:avLst>
              <a:gd name="adj1" fmla="val 2886"/>
            </a:avLst>
          </a:prstGeom>
          <a:solidFill>
            <a:srgbClr val="00206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9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459311" y="-4180"/>
            <a:ext cx="11284455" cy="6853517"/>
          </a:xfrm>
          <a:prstGeom prst="frame">
            <a:avLst>
              <a:gd name="adj1" fmla="val 2886"/>
            </a:avLst>
          </a:prstGeom>
          <a:solidFill>
            <a:srgbClr val="00206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1322294" y="5647765"/>
            <a:ext cx="9816353" cy="597356"/>
          </a:xfrm>
          <a:prstGeom prst="roundRect">
            <a:avLst>
              <a:gd name="adj" fmla="val 0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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ওয়ার্ড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প্রসেসিং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প্রোগামের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চিহিৃত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1" y="1737482"/>
            <a:ext cx="3516293" cy="32065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4161586" y="540356"/>
            <a:ext cx="4137767" cy="994514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6396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ave 9"/>
          <p:cNvSpPr/>
          <p:nvPr/>
        </p:nvSpPr>
        <p:spPr>
          <a:xfrm>
            <a:off x="1577340" y="1668781"/>
            <a:ext cx="9144000" cy="3185159"/>
          </a:xfrm>
          <a:prstGeom prst="wav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33" y="1691907"/>
            <a:ext cx="4427362" cy="3230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8463" y="324378"/>
            <a:ext cx="5867400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463" y="5625087"/>
            <a:ext cx="58674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72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186245"/>
            <a:ext cx="4907279" cy="4885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22" y="1186246"/>
            <a:ext cx="5375850" cy="4885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440" y="167640"/>
            <a:ext cx="8683942" cy="769441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6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346958" y="239576"/>
            <a:ext cx="7032172" cy="1371599"/>
          </a:xfrm>
          <a:prstGeom prst="wave">
            <a:avLst>
              <a:gd name="adj1" fmla="val 12500"/>
              <a:gd name="adj2" fmla="val 2023"/>
            </a:avLst>
          </a:prstGeom>
          <a:solidFill>
            <a:srgbClr val="7030A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5477" y="5296322"/>
            <a:ext cx="5683843" cy="830997"/>
          </a:xfrm>
          <a:prstGeom prst="rect">
            <a:avLst/>
          </a:prstGeom>
          <a:solidFill>
            <a:schemeClr val="accent4"/>
          </a:solidFill>
          <a:ln w="571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62" y="1800497"/>
            <a:ext cx="4308564" cy="31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23455" y="650062"/>
            <a:ext cx="4785359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045" y="3550919"/>
            <a:ext cx="11231880" cy="2308324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প্রোগাম কী বলতে পারবে</a:t>
            </a:r>
            <a:r>
              <a:rPr lang="en-US" sz="3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চিহিৃত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উদ্দেশ্যগুলো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প্রোগাম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0420" y="2211189"/>
            <a:ext cx="5334000" cy="609600"/>
          </a:xfr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9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160" y="182881"/>
            <a:ext cx="11162210" cy="769441"/>
          </a:xfrm>
          <a:prstGeom prst="rect">
            <a:avLst/>
          </a:prstGeom>
          <a:solidFill>
            <a:srgbClr val="002060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(Microsoft Word)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756" y="1780856"/>
            <a:ext cx="4116976" cy="4090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" y="1079376"/>
            <a:ext cx="6370320" cy="5493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Microsoft Word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প্রে্াগ্রাম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কম্পোজ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Microsoft Word, Word Star, Word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perfact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1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টাইপিং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Microsoft Word Software/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01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411479" y="194732"/>
            <a:ext cx="11308080" cy="6594001"/>
            <a:chOff x="411479" y="194732"/>
            <a:chExt cx="11308080" cy="6594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79" y="939441"/>
              <a:ext cx="11308080" cy="584929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11479" y="194732"/>
              <a:ext cx="11308080" cy="64633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MS. Word/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ওয়ার্ড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প্রসেসিং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প্রোগামের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পর্দার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অংশের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600" b="1" dirty="0" smtClean="0"/>
                <a:t> </a:t>
              </a:r>
              <a:endParaRPr lang="en-US" sz="36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0079" y="2808320"/>
              <a:ext cx="2733804" cy="5232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কুইক</a:t>
              </a:r>
              <a:r>
                <a:rPr lang="en-US" sz="2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অ্যাকসেস</a:t>
              </a:r>
              <a:r>
                <a:rPr lang="en-US" sz="2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টুলবার</a:t>
              </a:r>
              <a:endPara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85226" y="2950245"/>
              <a:ext cx="1465454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মিনিমাইজ</a:t>
              </a:r>
              <a:endPara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10037" y="3970168"/>
              <a:ext cx="1481713" cy="50250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টাস্কবার</a:t>
              </a:r>
              <a:endPara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97040" y="4472671"/>
              <a:ext cx="1798320" cy="601703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স্ট্যাটাস</a:t>
              </a:r>
              <a:r>
                <a:rPr lang="en-US" sz="2800" b="1" dirty="0" smtClean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endParaRPr lang="en-US" sz="2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640080" y="1119796"/>
              <a:ext cx="1082040" cy="16885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</p:cNvCxnSpPr>
            <p:nvPr/>
          </p:nvCxnSpPr>
          <p:spPr>
            <a:xfrm flipH="1">
              <a:off x="2834640" y="4472671"/>
              <a:ext cx="1016254" cy="215672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2772965" y="1278850"/>
              <a:ext cx="1286943" cy="16564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7025640" y="4878339"/>
              <a:ext cx="759586" cy="153770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432283" y="3585612"/>
              <a:ext cx="1798319" cy="5232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ফরমেটিং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বার</a:t>
              </a:r>
              <a:endPara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 flipV="1">
              <a:off x="4514150" y="1656093"/>
              <a:ext cx="1338010" cy="18762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539775" y="2950245"/>
              <a:ext cx="1263645" cy="5025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মেনুবার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448290" y="2967368"/>
              <a:ext cx="1465454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ম্যাক্সিমাইজ</a:t>
              </a:r>
              <a:endPara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8581457" y="1056537"/>
              <a:ext cx="2210427" cy="21449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0169716" y="1056537"/>
              <a:ext cx="986596" cy="21449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9612554" y="3970168"/>
              <a:ext cx="1752601" cy="502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ক্লোজ</a:t>
              </a:r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উইন্ডো</a:t>
              </a:r>
              <a:endPara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V="1">
              <a:off x="10659512" y="1119796"/>
              <a:ext cx="860623" cy="29890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519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2120" y="502662"/>
            <a:ext cx="182880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78824" y="209006"/>
            <a:ext cx="5042262" cy="1848394"/>
          </a:xfrm>
          <a:prstGeom prst="star32">
            <a:avLst/>
          </a:prstGeom>
          <a:solidFill>
            <a:srgbClr val="7030A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37" y="2057400"/>
            <a:ext cx="5135880" cy="3102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" y="5446381"/>
            <a:ext cx="11689080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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কী?একটি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654</Words>
  <Application>Microsoft Office PowerPoint</Application>
  <PresentationFormat>Widescreen</PresentationFormat>
  <Paragraphs>112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Times New Roman</vt:lpstr>
      <vt:lpstr>TonnyBanglaMJ</vt:lpstr>
      <vt:lpstr>Wingdings 2</vt:lpstr>
      <vt:lpstr>Office Theme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USER</cp:lastModifiedBy>
  <cp:revision>365</cp:revision>
  <dcterms:created xsi:type="dcterms:W3CDTF">2019-04-07T08:29:43Z</dcterms:created>
  <dcterms:modified xsi:type="dcterms:W3CDTF">2019-10-20T02:54:16Z</dcterms:modified>
</cp:coreProperties>
</file>