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91" r:id="rId3"/>
    <p:sldId id="289" r:id="rId4"/>
    <p:sldId id="263" r:id="rId5"/>
    <p:sldId id="260" r:id="rId6"/>
    <p:sldId id="290" r:id="rId7"/>
    <p:sldId id="287" r:id="rId8"/>
    <p:sldId id="268" r:id="rId9"/>
    <p:sldId id="269" r:id="rId10"/>
    <p:sldId id="270" r:id="rId11"/>
    <p:sldId id="271" r:id="rId12"/>
    <p:sldId id="272" r:id="rId13"/>
    <p:sldId id="273" r:id="rId14"/>
    <p:sldId id="286" r:id="rId15"/>
  </p:sldIdLst>
  <p:sldSz cx="13716000" cy="7772400"/>
  <p:notesSz cx="6858000" cy="9144000"/>
  <p:defaultTextStyle>
    <a:defPPr>
      <a:defRPr lang="en-US"/>
    </a:defPPr>
    <a:lvl1pPr marL="0" algn="l" defTabSz="1227856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13928" algn="l" defTabSz="1227856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27856" algn="l" defTabSz="1227856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41784" algn="l" defTabSz="1227856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55713" algn="l" defTabSz="1227856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69641" algn="l" defTabSz="1227856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83569" algn="l" defTabSz="1227856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97497" algn="l" defTabSz="1227856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911425" algn="l" defTabSz="1227856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94660"/>
  </p:normalViewPr>
  <p:slideViewPr>
    <p:cSldViewPr>
      <p:cViewPr varScale="1">
        <p:scale>
          <a:sx n="57" d="100"/>
          <a:sy n="57" d="100"/>
        </p:scale>
        <p:origin x="-828" y="-90"/>
      </p:cViewPr>
      <p:guideLst>
        <p:guide orient="horz" pos="2448"/>
        <p:guide pos="43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299B65-F9B9-454C-9B0E-F4342171418A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4813" y="685800"/>
            <a:ext cx="604837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86983B-67B0-4069-9A3C-F001CA3A11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49608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27856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13928" algn="l" defTabSz="1227856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27856" algn="l" defTabSz="1227856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41784" algn="l" defTabSz="1227856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55713" algn="l" defTabSz="1227856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69641" algn="l" defTabSz="1227856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83569" algn="l" defTabSz="1227856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97497" algn="l" defTabSz="1227856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911425" algn="l" defTabSz="1227856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 smtClean="0"/>
              <a:t>Welcome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86983B-67B0-4069-9A3C-F001CA3A11B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398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C40B24-9A43-48FA-A78E-E12703D963A7}" type="slidenum">
              <a:rPr lang="en-US" smtClean="0">
                <a:solidFill>
                  <a:prstClr val="black"/>
                </a:solidFill>
              </a:rPr>
              <a:pPr/>
              <a:t>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86833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86983B-67B0-4069-9A3C-F001CA3A11B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487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86983B-67B0-4069-9A3C-F001CA3A11B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5112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86983B-67B0-4069-9A3C-F001CA3A11B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29512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86983B-67B0-4069-9A3C-F001CA3A11B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5875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2414482"/>
            <a:ext cx="11658600" cy="166602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57400" y="4404360"/>
            <a:ext cx="9601200" cy="19862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139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278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417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557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696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835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974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9114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4C13B-F343-40D6-8CA1-B14DCEBF0C58}" type="datetimeFigureOut">
              <a:rPr lang="en-US" smtClean="0"/>
              <a:t>10/21/2019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213AE-B694-4C62-BE86-3CEA76F8A32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90807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4C13B-F343-40D6-8CA1-B14DCEBF0C58}" type="datetimeFigureOut">
              <a:rPr lang="en-US" smtClean="0"/>
              <a:t>10/21/2019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213AE-B694-4C62-BE86-3CEA76F8A32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8445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3470" y="4994487"/>
            <a:ext cx="11658600" cy="1543685"/>
          </a:xfrm>
        </p:spPr>
        <p:txBody>
          <a:bodyPr anchor="t"/>
          <a:lstStyle>
            <a:lvl1pPr algn="l">
              <a:defRPr sz="54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3470" y="3294275"/>
            <a:ext cx="11658600" cy="1700212"/>
          </a:xfrm>
        </p:spPr>
        <p:txBody>
          <a:bodyPr anchor="b"/>
          <a:lstStyle>
            <a:lvl1pPr marL="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1pPr>
            <a:lvl2pPr marL="613928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27856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41784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5571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69641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83569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9749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911425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4C13B-F343-40D6-8CA1-B14DCEBF0C58}" type="datetimeFigureOut">
              <a:rPr lang="en-US" smtClean="0"/>
              <a:t>10/21/2019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213AE-B694-4C62-BE86-3CEA76F8A32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75683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813560"/>
            <a:ext cx="6057900" cy="5129425"/>
          </a:xfrm>
        </p:spPr>
        <p:txBody>
          <a:bodyPr/>
          <a:lstStyle>
            <a:lvl1pPr>
              <a:defRPr sz="38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72300" y="1813560"/>
            <a:ext cx="6057900" cy="5129425"/>
          </a:xfrm>
        </p:spPr>
        <p:txBody>
          <a:bodyPr/>
          <a:lstStyle>
            <a:lvl1pPr>
              <a:defRPr sz="38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4C13B-F343-40D6-8CA1-B14DCEBF0C58}" type="datetimeFigureOut">
              <a:rPr lang="en-US" smtClean="0"/>
              <a:t>10/21/2019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213AE-B694-4C62-BE86-3CEA76F8A32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7818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739795"/>
            <a:ext cx="6060282" cy="725064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13928" indent="0">
              <a:buNone/>
              <a:defRPr sz="2700" b="1"/>
            </a:lvl2pPr>
            <a:lvl3pPr marL="1227856" indent="0">
              <a:buNone/>
              <a:defRPr sz="2400" b="1"/>
            </a:lvl3pPr>
            <a:lvl4pPr marL="1841784" indent="0">
              <a:buNone/>
              <a:defRPr sz="2100" b="1"/>
            </a:lvl4pPr>
            <a:lvl5pPr marL="2455713" indent="0">
              <a:buNone/>
              <a:defRPr sz="2100" b="1"/>
            </a:lvl5pPr>
            <a:lvl6pPr marL="3069641" indent="0">
              <a:buNone/>
              <a:defRPr sz="2100" b="1"/>
            </a:lvl6pPr>
            <a:lvl7pPr marL="3683569" indent="0">
              <a:buNone/>
              <a:defRPr sz="2100" b="1"/>
            </a:lvl7pPr>
            <a:lvl8pPr marL="4297497" indent="0">
              <a:buNone/>
              <a:defRPr sz="2100" b="1"/>
            </a:lvl8pPr>
            <a:lvl9pPr marL="4911425" indent="0">
              <a:buNone/>
              <a:defRPr sz="2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464859"/>
            <a:ext cx="6060282" cy="4478126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67538" y="1739795"/>
            <a:ext cx="6062663" cy="725064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13928" indent="0">
              <a:buNone/>
              <a:defRPr sz="2700" b="1"/>
            </a:lvl2pPr>
            <a:lvl3pPr marL="1227856" indent="0">
              <a:buNone/>
              <a:defRPr sz="2400" b="1"/>
            </a:lvl3pPr>
            <a:lvl4pPr marL="1841784" indent="0">
              <a:buNone/>
              <a:defRPr sz="2100" b="1"/>
            </a:lvl4pPr>
            <a:lvl5pPr marL="2455713" indent="0">
              <a:buNone/>
              <a:defRPr sz="2100" b="1"/>
            </a:lvl5pPr>
            <a:lvl6pPr marL="3069641" indent="0">
              <a:buNone/>
              <a:defRPr sz="2100" b="1"/>
            </a:lvl6pPr>
            <a:lvl7pPr marL="3683569" indent="0">
              <a:buNone/>
              <a:defRPr sz="2100" b="1"/>
            </a:lvl7pPr>
            <a:lvl8pPr marL="4297497" indent="0">
              <a:buNone/>
              <a:defRPr sz="2100" b="1"/>
            </a:lvl8pPr>
            <a:lvl9pPr marL="4911425" indent="0">
              <a:buNone/>
              <a:defRPr sz="2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67538" y="2464859"/>
            <a:ext cx="6062663" cy="4478126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4C13B-F343-40D6-8CA1-B14DCEBF0C58}" type="datetimeFigureOut">
              <a:rPr lang="en-US" smtClean="0"/>
              <a:t>10/21/2019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213AE-B694-4C62-BE86-3CEA76F8A32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58809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4C13B-F343-40D6-8CA1-B14DCEBF0C58}" type="datetimeFigureOut">
              <a:rPr lang="en-US" smtClean="0"/>
              <a:t>10/21/2019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213AE-B694-4C62-BE86-3CEA76F8A32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83582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4C13B-F343-40D6-8CA1-B14DCEBF0C58}" type="datetimeFigureOut">
              <a:rPr lang="en-US" smtClean="0"/>
              <a:t>10/21/2019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213AE-B694-4C62-BE86-3CEA76F8A32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06567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309457"/>
            <a:ext cx="4512470" cy="1316990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62575" y="309457"/>
            <a:ext cx="7667625" cy="6633528"/>
          </a:xfrm>
        </p:spPr>
        <p:txBody>
          <a:bodyPr/>
          <a:lstStyle>
            <a:lvl1pPr>
              <a:defRPr sz="4300"/>
            </a:lvl1pPr>
            <a:lvl2pPr>
              <a:defRPr sz="3800"/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1626447"/>
            <a:ext cx="4512470" cy="5316538"/>
          </a:xfrm>
        </p:spPr>
        <p:txBody>
          <a:bodyPr/>
          <a:lstStyle>
            <a:lvl1pPr marL="0" indent="0">
              <a:buNone/>
              <a:defRPr sz="1900"/>
            </a:lvl1pPr>
            <a:lvl2pPr marL="613928" indent="0">
              <a:buNone/>
              <a:defRPr sz="1600"/>
            </a:lvl2pPr>
            <a:lvl3pPr marL="1227856" indent="0">
              <a:buNone/>
              <a:defRPr sz="1300"/>
            </a:lvl3pPr>
            <a:lvl4pPr marL="1841784" indent="0">
              <a:buNone/>
              <a:defRPr sz="1200"/>
            </a:lvl4pPr>
            <a:lvl5pPr marL="2455713" indent="0">
              <a:buNone/>
              <a:defRPr sz="1200"/>
            </a:lvl5pPr>
            <a:lvl6pPr marL="3069641" indent="0">
              <a:buNone/>
              <a:defRPr sz="1200"/>
            </a:lvl6pPr>
            <a:lvl7pPr marL="3683569" indent="0">
              <a:buNone/>
              <a:defRPr sz="1200"/>
            </a:lvl7pPr>
            <a:lvl8pPr marL="4297497" indent="0">
              <a:buNone/>
              <a:defRPr sz="1200"/>
            </a:lvl8pPr>
            <a:lvl9pPr marL="4911425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4C13B-F343-40D6-8CA1-B14DCEBF0C58}" type="datetimeFigureOut">
              <a:rPr lang="en-US" smtClean="0"/>
              <a:t>10/21/2019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213AE-B694-4C62-BE86-3CEA76F8A32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80425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88432" y="5440680"/>
            <a:ext cx="8229600" cy="642303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688432" y="694478"/>
            <a:ext cx="8229600" cy="4663440"/>
          </a:xfrm>
        </p:spPr>
        <p:txBody>
          <a:bodyPr/>
          <a:lstStyle>
            <a:lvl1pPr marL="0" indent="0">
              <a:buNone/>
              <a:defRPr sz="4300"/>
            </a:lvl1pPr>
            <a:lvl2pPr marL="613928" indent="0">
              <a:buNone/>
              <a:defRPr sz="3800"/>
            </a:lvl2pPr>
            <a:lvl3pPr marL="1227856" indent="0">
              <a:buNone/>
              <a:defRPr sz="3200"/>
            </a:lvl3pPr>
            <a:lvl4pPr marL="1841784" indent="0">
              <a:buNone/>
              <a:defRPr sz="2700"/>
            </a:lvl4pPr>
            <a:lvl5pPr marL="2455713" indent="0">
              <a:buNone/>
              <a:defRPr sz="2700"/>
            </a:lvl5pPr>
            <a:lvl6pPr marL="3069641" indent="0">
              <a:buNone/>
              <a:defRPr sz="2700"/>
            </a:lvl6pPr>
            <a:lvl7pPr marL="3683569" indent="0">
              <a:buNone/>
              <a:defRPr sz="2700"/>
            </a:lvl7pPr>
            <a:lvl8pPr marL="4297497" indent="0">
              <a:buNone/>
              <a:defRPr sz="2700"/>
            </a:lvl8pPr>
            <a:lvl9pPr marL="4911425" indent="0">
              <a:buNone/>
              <a:defRPr sz="27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88432" y="6082983"/>
            <a:ext cx="8229600" cy="912177"/>
          </a:xfrm>
        </p:spPr>
        <p:txBody>
          <a:bodyPr/>
          <a:lstStyle>
            <a:lvl1pPr marL="0" indent="0">
              <a:buNone/>
              <a:defRPr sz="1900"/>
            </a:lvl1pPr>
            <a:lvl2pPr marL="613928" indent="0">
              <a:buNone/>
              <a:defRPr sz="1600"/>
            </a:lvl2pPr>
            <a:lvl3pPr marL="1227856" indent="0">
              <a:buNone/>
              <a:defRPr sz="1300"/>
            </a:lvl3pPr>
            <a:lvl4pPr marL="1841784" indent="0">
              <a:buNone/>
              <a:defRPr sz="1200"/>
            </a:lvl4pPr>
            <a:lvl5pPr marL="2455713" indent="0">
              <a:buNone/>
              <a:defRPr sz="1200"/>
            </a:lvl5pPr>
            <a:lvl6pPr marL="3069641" indent="0">
              <a:buNone/>
              <a:defRPr sz="1200"/>
            </a:lvl6pPr>
            <a:lvl7pPr marL="3683569" indent="0">
              <a:buNone/>
              <a:defRPr sz="1200"/>
            </a:lvl7pPr>
            <a:lvl8pPr marL="4297497" indent="0">
              <a:buNone/>
              <a:defRPr sz="1200"/>
            </a:lvl8pPr>
            <a:lvl9pPr marL="4911425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4C13B-F343-40D6-8CA1-B14DCEBF0C58}" type="datetimeFigureOut">
              <a:rPr lang="en-US" smtClean="0"/>
              <a:t>10/21/2019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213AE-B694-4C62-BE86-3CEA76F8A32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30660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4C13B-F343-40D6-8CA1-B14DCEBF0C58}" type="datetimeFigureOut">
              <a:rPr lang="en-US" smtClean="0"/>
              <a:t>10/21/2019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213AE-B694-4C62-BE86-3CEA76F8A32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66774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944100" y="311257"/>
            <a:ext cx="3086100" cy="663172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311257"/>
            <a:ext cx="9029700" cy="663172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4C13B-F343-40D6-8CA1-B14DCEBF0C58}" type="datetimeFigureOut">
              <a:rPr lang="en-US" smtClean="0"/>
              <a:t>10/21/2019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213AE-B694-4C62-BE86-3CEA76F8A32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36036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70">
          <a:fgClr>
            <a:schemeClr val="accent6">
              <a:lumMod val="60000"/>
              <a:lumOff val="4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311256"/>
            <a:ext cx="12344400" cy="1295400"/>
          </a:xfrm>
          <a:prstGeom prst="rect">
            <a:avLst/>
          </a:prstGeom>
        </p:spPr>
        <p:txBody>
          <a:bodyPr vert="horz" lIns="122786" tIns="61393" rIns="122786" bIns="61393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813560"/>
            <a:ext cx="12344400" cy="5129425"/>
          </a:xfrm>
          <a:prstGeom prst="rect">
            <a:avLst/>
          </a:prstGeom>
        </p:spPr>
        <p:txBody>
          <a:bodyPr vert="horz" lIns="122786" tIns="61393" rIns="122786" bIns="61393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" y="7203864"/>
            <a:ext cx="3200400" cy="413808"/>
          </a:xfrm>
          <a:prstGeom prst="rect">
            <a:avLst/>
          </a:prstGeom>
        </p:spPr>
        <p:txBody>
          <a:bodyPr vert="horz" lIns="122786" tIns="61393" rIns="122786" bIns="61393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94C13B-F343-40D6-8CA1-B14DCEBF0C58}" type="datetimeFigureOut">
              <a:rPr lang="en-US" smtClean="0"/>
              <a:t>10/21/2019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86300" y="7203864"/>
            <a:ext cx="4343400" cy="413808"/>
          </a:xfrm>
          <a:prstGeom prst="rect">
            <a:avLst/>
          </a:prstGeom>
        </p:spPr>
        <p:txBody>
          <a:bodyPr vert="horz" lIns="122786" tIns="61393" rIns="122786" bIns="61393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829800" y="7203864"/>
            <a:ext cx="3200400" cy="413808"/>
          </a:xfrm>
          <a:prstGeom prst="rect">
            <a:avLst/>
          </a:prstGeom>
        </p:spPr>
        <p:txBody>
          <a:bodyPr vert="horz" lIns="122786" tIns="61393" rIns="122786" bIns="61393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5213AE-B694-4C62-BE86-3CEA76F8A32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6227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227856" rtl="0" eaLnBrk="1" latinLnBrk="0" hangingPunct="1">
        <a:spcBef>
          <a:spcPct val="0"/>
        </a:spcBef>
        <a:buNone/>
        <a:defRPr sz="5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60446" indent="-460446" algn="l" defTabSz="1227856" rtl="0" eaLnBrk="1" latinLnBrk="0" hangingPunct="1">
        <a:spcBef>
          <a:spcPct val="20000"/>
        </a:spcBef>
        <a:buFont typeface="Arial" pitchFamily="34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997633" indent="-383705" algn="l" defTabSz="1227856" rtl="0" eaLnBrk="1" latinLnBrk="0" hangingPunct="1">
        <a:spcBef>
          <a:spcPct val="20000"/>
        </a:spcBef>
        <a:buFont typeface="Arial" pitchFamily="34" charset="0"/>
        <a:buChar char="–"/>
        <a:defRPr sz="3800" kern="1200">
          <a:solidFill>
            <a:schemeClr val="tx1"/>
          </a:solidFill>
          <a:latin typeface="+mn-lt"/>
          <a:ea typeface="+mn-ea"/>
          <a:cs typeface="+mn-cs"/>
        </a:defRPr>
      </a:lvl2pPr>
      <a:lvl3pPr marL="1534820" indent="-306964" algn="l" defTabSz="1227856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48749" indent="-306964" algn="l" defTabSz="1227856" rtl="0" eaLnBrk="1" latinLnBrk="0" hangingPunct="1">
        <a:spcBef>
          <a:spcPct val="20000"/>
        </a:spcBef>
        <a:buFont typeface="Arial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62677" indent="-306964" algn="l" defTabSz="1227856" rtl="0" eaLnBrk="1" latinLnBrk="0" hangingPunct="1">
        <a:spcBef>
          <a:spcPct val="20000"/>
        </a:spcBef>
        <a:buFont typeface="Arial" pitchFamily="34" charset="0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376605" indent="-306964" algn="l" defTabSz="1227856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90533" indent="-306964" algn="l" defTabSz="1227856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604461" indent="-306964" algn="l" defTabSz="1227856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218389" indent="-306964" algn="l" defTabSz="1227856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2785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13928" algn="l" defTabSz="122785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27856" algn="l" defTabSz="122785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41784" algn="l" defTabSz="122785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55713" algn="l" defTabSz="122785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69641" algn="l" defTabSz="122785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83569" algn="l" defTabSz="122785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97497" algn="l" defTabSz="122785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911425" algn="l" defTabSz="122785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g"/><Relationship Id="rId4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4" Type="http://schemas.microsoft.com/office/2007/relationships/hdphoto" Target="../media/hdphoto4.wdp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6.wdp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905000" y="1479946"/>
            <a:ext cx="6400800" cy="2598241"/>
          </a:xfrm>
          <a:prstGeom prst="rect">
            <a:avLst/>
          </a:prstGeom>
          <a:noFill/>
        </p:spPr>
        <p:txBody>
          <a:bodyPr wrap="square" rtlCol="0">
            <a:prstTxWarp prst="textWave2">
              <a:avLst/>
            </a:prstTxWarp>
            <a:spAutoFit/>
          </a:bodyPr>
          <a:lstStyle/>
          <a:p>
            <a:pPr algn="ctr"/>
            <a:r>
              <a:rPr lang="en-US" sz="4400" b="1" dirty="0" smtClean="0">
                <a:solidFill>
                  <a:srgbClr val="FF0000"/>
                </a:solidFill>
                <a:latin typeface="Book Antiqua" pitchFamily="18" charset="0"/>
              </a:rPr>
              <a:t>Welcome to my class</a:t>
            </a:r>
            <a:r>
              <a:rPr lang="en-US" sz="4400" b="1" dirty="0" smtClean="0">
                <a:solidFill>
                  <a:schemeClr val="bg1"/>
                </a:solidFill>
                <a:latin typeface="Book Antiqua" pitchFamily="18" charset="0"/>
              </a:rPr>
              <a:t>.</a:t>
            </a:r>
            <a:endParaRPr lang="en-US" sz="4400" b="1" dirty="0">
              <a:solidFill>
                <a:schemeClr val="bg1"/>
              </a:solidFill>
              <a:latin typeface="Book Antiqua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943600" y="3352800"/>
            <a:ext cx="5410200" cy="2214265"/>
          </a:xfrm>
          <a:prstGeom prst="rect">
            <a:avLst/>
          </a:prstGeom>
          <a:noFill/>
        </p:spPr>
        <p:txBody>
          <a:bodyPr wrap="square" rtlCol="0">
            <a:prstTxWarp prst="textWave2">
              <a:avLst/>
            </a:prstTxWarp>
            <a:spAutoFit/>
          </a:bodyPr>
          <a:lstStyle/>
          <a:p>
            <a:r>
              <a:rPr lang="en-US" b="1" dirty="0">
                <a:solidFill>
                  <a:srgbClr val="0070C0"/>
                </a:solidFill>
                <a:latin typeface="Book Antiqua" pitchFamily="18" charset="0"/>
              </a:rPr>
              <a:t>d</a:t>
            </a:r>
            <a:r>
              <a:rPr lang="en-US" b="1" dirty="0" smtClean="0">
                <a:solidFill>
                  <a:srgbClr val="0070C0"/>
                </a:solidFill>
                <a:latin typeface="Book Antiqua" pitchFamily="18" charset="0"/>
              </a:rPr>
              <a:t>ear Students</a:t>
            </a:r>
            <a:endParaRPr lang="en-US" b="1" dirty="0">
              <a:solidFill>
                <a:srgbClr val="0070C0"/>
              </a:solidFill>
              <a:latin typeface="Book Antiqua" pitchFamily="18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565" y="3696393"/>
            <a:ext cx="4683035" cy="2761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643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6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Terminator 1"/>
          <p:cNvSpPr/>
          <p:nvPr/>
        </p:nvSpPr>
        <p:spPr>
          <a:xfrm>
            <a:off x="685800" y="259081"/>
            <a:ext cx="12458700" cy="1122680"/>
          </a:xfrm>
          <a:prstGeom prst="flowChartTerminator">
            <a:avLst/>
          </a:prstGeom>
          <a:noFill/>
          <a:ln w="127000" cmpd="dbl"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122786" tIns="61393" rIns="122786" bIns="61393" rtlCol="0" anchor="ctr"/>
          <a:lstStyle/>
          <a:p>
            <a:pPr algn="ctr"/>
            <a:r>
              <a:rPr lang="en-US" sz="4800" b="1" dirty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Conducted by-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1742" y="1420351"/>
            <a:ext cx="6845153" cy="2463087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lIns="122786" tIns="61393" rIns="122786" bIns="61393" rtlCol="0">
            <a:spAutoFit/>
          </a:bodyPr>
          <a:lstStyle/>
          <a:p>
            <a:pPr algn="ctr"/>
            <a:r>
              <a:rPr lang="en-US" sz="3800" b="1" dirty="0">
                <a:solidFill>
                  <a:srgbClr val="FF0000"/>
                </a:solidFill>
                <a:latin typeface="Californian FB" pitchFamily="18" charset="0"/>
                <a:cs typeface="Andalus" pitchFamily="18" charset="-78"/>
              </a:rPr>
              <a:t>Mohammad </a:t>
            </a:r>
            <a:r>
              <a:rPr lang="en-US" sz="3800" b="1" dirty="0" err="1">
                <a:solidFill>
                  <a:srgbClr val="FF0000"/>
                </a:solidFill>
                <a:latin typeface="Californian FB" pitchFamily="18" charset="0"/>
                <a:cs typeface="Andalus" pitchFamily="18" charset="-78"/>
              </a:rPr>
              <a:t>Azharul</a:t>
            </a:r>
            <a:r>
              <a:rPr lang="en-US" sz="3800" b="1" dirty="0">
                <a:solidFill>
                  <a:srgbClr val="FF0000"/>
                </a:solidFill>
                <a:latin typeface="Californian FB" pitchFamily="18" charset="0"/>
                <a:cs typeface="Andalus" pitchFamily="18" charset="-78"/>
              </a:rPr>
              <a:t> Islam</a:t>
            </a:r>
          </a:p>
          <a:p>
            <a:pPr algn="ctr"/>
            <a:r>
              <a:rPr lang="en-US" sz="3800" b="1" dirty="0">
                <a:solidFill>
                  <a:srgbClr val="FF0000"/>
                </a:solidFill>
                <a:latin typeface="Californian FB" pitchFamily="18" charset="0"/>
                <a:cs typeface="Andalus" pitchFamily="18" charset="-78"/>
              </a:rPr>
              <a:t>English Teacher</a:t>
            </a:r>
          </a:p>
          <a:p>
            <a:pPr algn="ctr"/>
            <a:r>
              <a:rPr lang="en-US" sz="3800" b="1" dirty="0">
                <a:solidFill>
                  <a:srgbClr val="FF0000"/>
                </a:solidFill>
                <a:latin typeface="Californian FB" pitchFamily="18" charset="0"/>
                <a:cs typeface="Andalus" pitchFamily="18" charset="-78"/>
              </a:rPr>
              <a:t> </a:t>
            </a:r>
            <a:r>
              <a:rPr lang="en-US" sz="3800" b="1" dirty="0" err="1">
                <a:solidFill>
                  <a:srgbClr val="FF0000"/>
                </a:solidFill>
                <a:latin typeface="Californian FB" pitchFamily="18" charset="0"/>
                <a:cs typeface="Andalus" pitchFamily="18" charset="-78"/>
              </a:rPr>
              <a:t>Hugra</a:t>
            </a:r>
            <a:r>
              <a:rPr lang="en-US" sz="3800" b="1" dirty="0">
                <a:solidFill>
                  <a:srgbClr val="FF0000"/>
                </a:solidFill>
                <a:latin typeface="Californian FB" pitchFamily="18" charset="0"/>
                <a:cs typeface="Andalus" pitchFamily="18" charset="-78"/>
              </a:rPr>
              <a:t> </a:t>
            </a:r>
            <a:r>
              <a:rPr lang="en-US" sz="3800" b="1" dirty="0" err="1">
                <a:solidFill>
                  <a:srgbClr val="FF0000"/>
                </a:solidFill>
                <a:latin typeface="Californian FB" pitchFamily="18" charset="0"/>
                <a:cs typeface="Andalus" pitchFamily="18" charset="-78"/>
              </a:rPr>
              <a:t>Habib</a:t>
            </a:r>
            <a:r>
              <a:rPr lang="en-US" sz="3800" b="1" dirty="0">
                <a:solidFill>
                  <a:srgbClr val="FF0000"/>
                </a:solidFill>
                <a:latin typeface="Californian FB" pitchFamily="18" charset="0"/>
                <a:cs typeface="Andalus" pitchFamily="18" charset="-78"/>
              </a:rPr>
              <a:t> Kader High School, </a:t>
            </a:r>
            <a:r>
              <a:rPr lang="en-US" sz="3800" b="1" dirty="0" err="1">
                <a:solidFill>
                  <a:srgbClr val="FF0000"/>
                </a:solidFill>
                <a:latin typeface="Californian FB" pitchFamily="18" charset="0"/>
                <a:cs typeface="Andalus" pitchFamily="18" charset="-78"/>
              </a:rPr>
              <a:t>Tangail</a:t>
            </a:r>
            <a:endParaRPr lang="en-US" sz="4300" b="1" dirty="0">
              <a:solidFill>
                <a:srgbClr val="FF0000"/>
              </a:solidFill>
              <a:latin typeface="Californian FB" pitchFamily="18" charset="0"/>
              <a:cs typeface="Andalus" pitchFamily="18" charset="-78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29149" y="5008881"/>
            <a:ext cx="6845153" cy="1878311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lIns="122786" tIns="61393" rIns="122786" bIns="61393" rtlCol="0">
            <a:spAutoFit/>
          </a:bodyPr>
          <a:lstStyle/>
          <a:p>
            <a:pPr algn="ctr"/>
            <a:r>
              <a:rPr lang="en-US" sz="3800" b="1" dirty="0" smtClean="0">
                <a:solidFill>
                  <a:srgbClr val="002060"/>
                </a:solidFill>
                <a:latin typeface="Bookman Old Style" pitchFamily="18" charset="0"/>
                <a:cs typeface="Andalus" pitchFamily="18" charset="-78"/>
              </a:rPr>
              <a:t>Class-(9-10)</a:t>
            </a:r>
            <a:endParaRPr lang="en-US" sz="3800" b="1" dirty="0">
              <a:solidFill>
                <a:srgbClr val="002060"/>
              </a:solidFill>
              <a:latin typeface="Bookman Old Style" pitchFamily="18" charset="0"/>
              <a:cs typeface="Andalus" pitchFamily="18" charset="-78"/>
            </a:endParaRPr>
          </a:p>
          <a:p>
            <a:pPr algn="ctr"/>
            <a:r>
              <a:rPr lang="en-US" sz="3800" b="1" dirty="0">
                <a:solidFill>
                  <a:srgbClr val="002060"/>
                </a:solidFill>
                <a:latin typeface="Bookman Old Style" pitchFamily="18" charset="0"/>
                <a:cs typeface="Andalus" pitchFamily="18" charset="-78"/>
              </a:rPr>
              <a:t>English First Paper</a:t>
            </a:r>
          </a:p>
          <a:p>
            <a:pPr algn="ctr"/>
            <a:r>
              <a:rPr lang="en-US" sz="3800" b="1" dirty="0" smtClean="0">
                <a:solidFill>
                  <a:srgbClr val="002060"/>
                </a:solidFill>
                <a:latin typeface="Bookman Old Style" pitchFamily="18" charset="0"/>
                <a:cs typeface="Andalus" pitchFamily="18" charset="-78"/>
              </a:rPr>
              <a:t>Unit-1; lesson-2</a:t>
            </a:r>
            <a:endParaRPr lang="en-US" sz="3800" b="1" dirty="0">
              <a:solidFill>
                <a:srgbClr val="002060"/>
              </a:solidFill>
              <a:latin typeface="Bookman Old Style" pitchFamily="18" charset="0"/>
              <a:cs typeface="Andalus" pitchFamily="18" charset="-78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801" y="1381761"/>
            <a:ext cx="5029200" cy="56134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81287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90324983"/>
              </p:ext>
            </p:extLst>
          </p:nvPr>
        </p:nvGraphicFramePr>
        <p:xfrm>
          <a:off x="5105400" y="2514600"/>
          <a:ext cx="1828800" cy="1543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5" name="Packager Shell Object" showAsIcon="1" r:id="rId3" imgW="914400" imgH="771480" progId="Package">
                  <p:embed/>
                </p:oleObj>
              </mc:Choice>
              <mc:Fallback>
                <p:oleObj name="Packager Shell Object" showAsIcon="1" r:id="rId3" imgW="914400" imgH="77148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105400" y="2514600"/>
                        <a:ext cx="1828800" cy="1543050"/>
                      </a:xfrm>
                      <a:prstGeom prst="rect">
                        <a:avLst/>
                      </a:prstGeom>
                      <a:ln>
                        <a:solidFill>
                          <a:srgbClr val="00206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001982" y="4800600"/>
            <a:ext cx="102662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3333CC"/>
                </a:solidFill>
                <a:latin typeface="NikoshLight" pitchFamily="2" charset="0"/>
                <a:cs typeface="NikoshLight" pitchFamily="2" charset="0"/>
              </a:rPr>
              <a:t>What things are focused in the video?</a:t>
            </a:r>
            <a:endParaRPr lang="en-US" sz="4000" b="1" dirty="0">
              <a:solidFill>
                <a:srgbClr val="3333CC"/>
              </a:solidFill>
              <a:latin typeface="NikoshLight" pitchFamily="2" charset="0"/>
              <a:cs typeface="NikoshLight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828800" y="990600"/>
            <a:ext cx="9525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  <a:latin typeface="NikoshLight" pitchFamily="2" charset="0"/>
                <a:cs typeface="NikoshLight" pitchFamily="2" charset="0"/>
              </a:rPr>
              <a:t>Watch </a:t>
            </a:r>
            <a:r>
              <a:rPr lang="en-US" sz="3200" b="1" dirty="0" smtClean="0">
                <a:solidFill>
                  <a:srgbClr val="C00000"/>
                </a:solidFill>
                <a:latin typeface="NikoshLight" pitchFamily="2" charset="0"/>
                <a:cs typeface="NikoshLight" pitchFamily="2" charset="0"/>
              </a:rPr>
              <a:t> the </a:t>
            </a:r>
            <a:r>
              <a:rPr lang="en-US" sz="3200" b="1" dirty="0" err="1" smtClean="0">
                <a:solidFill>
                  <a:srgbClr val="C00000"/>
                </a:solidFill>
                <a:latin typeface="NikoshLight" pitchFamily="2" charset="0"/>
                <a:cs typeface="NikoshLight" pitchFamily="2" charset="0"/>
              </a:rPr>
              <a:t>vidio</a:t>
            </a:r>
            <a:r>
              <a:rPr lang="en-US" sz="3200" b="1" dirty="0" smtClean="0">
                <a:solidFill>
                  <a:srgbClr val="C00000"/>
                </a:solidFill>
                <a:latin typeface="NikoshLight" pitchFamily="2" charset="0"/>
                <a:cs typeface="NikoshLight" pitchFamily="2" charset="0"/>
              </a:rPr>
              <a:t> and </a:t>
            </a:r>
            <a:r>
              <a:rPr lang="en-US" sz="3200" b="1" dirty="0">
                <a:solidFill>
                  <a:srgbClr val="C00000"/>
                </a:solidFill>
                <a:latin typeface="NikoshLight" pitchFamily="2" charset="0"/>
                <a:cs typeface="NikoshLight" pitchFamily="2" charset="0"/>
              </a:rPr>
              <a:t>guess about</a:t>
            </a:r>
          </a:p>
          <a:p>
            <a:pPr algn="ctr"/>
            <a:r>
              <a:rPr lang="en-US" sz="3200" b="1" dirty="0">
                <a:solidFill>
                  <a:srgbClr val="C00000"/>
                </a:solidFill>
                <a:latin typeface="NikoshLight" pitchFamily="2" charset="0"/>
                <a:cs typeface="NikoshLight" pitchFamily="2" charset="0"/>
              </a:rPr>
              <a:t> ------ and--------.</a:t>
            </a:r>
          </a:p>
        </p:txBody>
      </p:sp>
    </p:spTree>
    <p:extLst>
      <p:ext uri="{BB962C8B-B14F-4D97-AF65-F5344CB8AC3E}">
        <p14:creationId xmlns:p14="http://schemas.microsoft.com/office/powerpoint/2010/main" val="2477432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731" y="1905000"/>
            <a:ext cx="6439469" cy="416826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8" name="TextBox 7"/>
          <p:cNvSpPr txBox="1"/>
          <p:nvPr/>
        </p:nvSpPr>
        <p:spPr>
          <a:xfrm>
            <a:off x="1572416" y="6124789"/>
            <a:ext cx="3848670" cy="785705"/>
          </a:xfrm>
          <a:prstGeom prst="rect">
            <a:avLst/>
          </a:prstGeom>
          <a:noFill/>
        </p:spPr>
        <p:txBody>
          <a:bodyPr wrap="square" lIns="122786" tIns="61393" rIns="122786" bIns="61393" rtlCol="0">
            <a:spAutoFit/>
          </a:bodyPr>
          <a:lstStyle/>
          <a:p>
            <a:r>
              <a:rPr lang="en-US" sz="4300" b="1" dirty="0">
                <a:latin typeface="Book Antiqua" pitchFamily="18" charset="0"/>
              </a:rPr>
              <a:t>Knowledge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0" y="6148495"/>
            <a:ext cx="3429000" cy="785705"/>
          </a:xfrm>
          <a:prstGeom prst="rect">
            <a:avLst/>
          </a:prstGeom>
          <a:noFill/>
        </p:spPr>
        <p:txBody>
          <a:bodyPr wrap="square" lIns="122786" tIns="61393" rIns="122786" bIns="61393" rtlCol="0">
            <a:spAutoFit/>
          </a:bodyPr>
          <a:lstStyle/>
          <a:p>
            <a:pPr algn="ctr"/>
            <a:r>
              <a:rPr lang="en-US" sz="4300" b="1" dirty="0">
                <a:latin typeface="Book Antiqua" pitchFamily="18" charset="0"/>
              </a:rPr>
              <a:t>Skills</a:t>
            </a:r>
          </a:p>
        </p:txBody>
      </p:sp>
      <p:sp>
        <p:nvSpPr>
          <p:cNvPr id="2" name="Rectangle 1"/>
          <p:cNvSpPr/>
          <p:nvPr/>
        </p:nvSpPr>
        <p:spPr>
          <a:xfrm>
            <a:off x="2743200" y="499839"/>
            <a:ext cx="72009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rgbClr val="FF0000"/>
                </a:solidFill>
              </a:rPr>
              <a:t>Symbol of knowledge and skills.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800" y="1905000"/>
            <a:ext cx="5991225" cy="416826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463176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77578" y="914400"/>
            <a:ext cx="663194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800" b="1" dirty="0">
                <a:solidFill>
                  <a:srgbClr val="7030A0"/>
                </a:solidFill>
                <a:latin typeface="Book Antiqua" pitchFamily="18" charset="0"/>
              </a:rPr>
              <a:t>Our Today’s Lesson is-</a:t>
            </a:r>
          </a:p>
        </p:txBody>
      </p:sp>
      <p:sp>
        <p:nvSpPr>
          <p:cNvPr id="5" name="Rectangle 4"/>
          <p:cNvSpPr/>
          <p:nvPr/>
        </p:nvSpPr>
        <p:spPr>
          <a:xfrm>
            <a:off x="2743200" y="2286000"/>
            <a:ext cx="6858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3600" b="1" dirty="0">
                <a:solidFill>
                  <a:srgbClr val="3333CC"/>
                </a:solidFill>
                <a:latin typeface="Book Antiqua" pitchFamily="18" charset="0"/>
              </a:rPr>
              <a:t>Knowledge, skills and </a:t>
            </a:r>
            <a:r>
              <a:rPr lang="en-US" sz="3600" b="1" dirty="0" smtClean="0">
                <a:solidFill>
                  <a:srgbClr val="3333CC"/>
                </a:solidFill>
                <a:latin typeface="Book Antiqua" pitchFamily="18" charset="0"/>
              </a:rPr>
              <a:t>attitudes</a:t>
            </a:r>
          </a:p>
          <a:p>
            <a:pPr algn="ctr"/>
            <a:endParaRPr lang="en-US" sz="3600" b="1" dirty="0">
              <a:solidFill>
                <a:srgbClr val="3333CC"/>
              </a:solidFill>
              <a:latin typeface="Book Antiqua" pitchFamily="18" charset="0"/>
            </a:endParaRPr>
          </a:p>
          <a:p>
            <a:pPr algn="ctr"/>
            <a:r>
              <a:rPr lang="en-US" sz="3600" b="1" dirty="0">
                <a:solidFill>
                  <a:srgbClr val="3333CC"/>
                </a:solidFill>
                <a:latin typeface="Book Antiqua" pitchFamily="18" charset="0"/>
              </a:rPr>
              <a:t>Unit-1, Lesson- 2</a:t>
            </a:r>
          </a:p>
        </p:txBody>
      </p:sp>
    </p:spTree>
    <p:extLst>
      <p:ext uri="{BB962C8B-B14F-4D97-AF65-F5344CB8AC3E}">
        <p14:creationId xmlns:p14="http://schemas.microsoft.com/office/powerpoint/2010/main" val="398947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43000" y="3124200"/>
            <a:ext cx="112776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002060"/>
                </a:solidFill>
                <a:latin typeface="NikoshLight" pitchFamily="2" charset="0"/>
                <a:cs typeface="NikoshLight" pitchFamily="2" charset="0"/>
              </a:rPr>
              <a:t>After completing the lesson , we will be able to—</a:t>
            </a:r>
          </a:p>
          <a:p>
            <a:endParaRPr lang="en-US" sz="3600" b="1" dirty="0" smtClean="0">
              <a:solidFill>
                <a:srgbClr val="002060"/>
              </a:solidFill>
              <a:latin typeface="NikoshLight" pitchFamily="2" charset="0"/>
              <a:cs typeface="NikoshLight" pitchFamily="2" charset="0"/>
            </a:endParaRPr>
          </a:p>
          <a:p>
            <a:pPr marL="571500" indent="-571500">
              <a:buFont typeface="Wingdings" pitchFamily="2" charset="2"/>
              <a:buChar char="Ø"/>
            </a:pPr>
            <a:r>
              <a:rPr lang="en-US" sz="3200" b="1" dirty="0" smtClean="0">
                <a:solidFill>
                  <a:srgbClr val="002060"/>
                </a:solidFill>
                <a:latin typeface="NikoshLight" pitchFamily="2" charset="0"/>
                <a:cs typeface="NikoshLight" pitchFamily="2" charset="0"/>
              </a:rPr>
              <a:t>ask and answer questions</a:t>
            </a:r>
          </a:p>
          <a:p>
            <a:pPr marL="571500" indent="-571500">
              <a:buFont typeface="Wingdings" pitchFamily="2" charset="2"/>
              <a:buChar char="Ø"/>
            </a:pPr>
            <a:r>
              <a:rPr lang="en-US" sz="3200" b="1" dirty="0" smtClean="0">
                <a:solidFill>
                  <a:srgbClr val="002060"/>
                </a:solidFill>
                <a:latin typeface="NikoshLight" pitchFamily="2" charset="0"/>
                <a:cs typeface="NikoshLight" pitchFamily="2" charset="0"/>
              </a:rPr>
              <a:t>read and understand text through silent reading</a:t>
            </a:r>
          </a:p>
          <a:p>
            <a:pPr marL="571500" indent="-571500">
              <a:buFont typeface="Wingdings" pitchFamily="2" charset="2"/>
              <a:buChar char="Ø"/>
            </a:pPr>
            <a:r>
              <a:rPr lang="en-US" sz="3200" b="1" dirty="0" smtClean="0">
                <a:solidFill>
                  <a:srgbClr val="002060"/>
                </a:solidFill>
                <a:latin typeface="NikoshLight" pitchFamily="2" charset="0"/>
                <a:cs typeface="NikoshLight" pitchFamily="2" charset="0"/>
              </a:rPr>
              <a:t>write a short paragraph</a:t>
            </a:r>
          </a:p>
          <a:p>
            <a:pPr marL="571500" indent="-571500">
              <a:buFont typeface="Wingdings" pitchFamily="2" charset="2"/>
              <a:buChar char="Ø"/>
            </a:pPr>
            <a:r>
              <a:rPr lang="en-US" sz="3200" b="1" dirty="0" smtClean="0">
                <a:solidFill>
                  <a:srgbClr val="002060"/>
                </a:solidFill>
                <a:latin typeface="NikoshLight" pitchFamily="2" charset="0"/>
                <a:cs typeface="NikoshLight" pitchFamily="2" charset="0"/>
              </a:rPr>
              <a:t>Learn about his life style</a:t>
            </a:r>
            <a:endParaRPr lang="en-US" sz="3200" b="1" dirty="0">
              <a:solidFill>
                <a:srgbClr val="002060"/>
              </a:solidFill>
              <a:latin typeface="NikoshLight" pitchFamily="2" charset="0"/>
              <a:cs typeface="NikoshLight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215152" y="1219200"/>
            <a:ext cx="560441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400" b="1" dirty="0">
                <a:solidFill>
                  <a:srgbClr val="FF0000"/>
                </a:solidFill>
                <a:latin typeface="NikoshLight" pitchFamily="2" charset="0"/>
                <a:cs typeface="NikoshLight" pitchFamily="2" charset="0"/>
              </a:rPr>
              <a:t>Learning outcomes</a:t>
            </a:r>
          </a:p>
        </p:txBody>
      </p:sp>
    </p:spTree>
    <p:extLst>
      <p:ext uri="{BB962C8B-B14F-4D97-AF65-F5344CB8AC3E}">
        <p14:creationId xmlns:p14="http://schemas.microsoft.com/office/powerpoint/2010/main" val="3671984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577568"/>
            <a:ext cx="1280160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7030A0"/>
                </a:solidFill>
                <a:latin typeface="NikoshLight" pitchFamily="2" charset="0"/>
                <a:cs typeface="NikoshLight" pitchFamily="2" charset="0"/>
              </a:rPr>
              <a:t>What kind of knowledge is essential to prepare yourself?</a:t>
            </a:r>
            <a:endParaRPr lang="en-US" sz="3200" b="1" dirty="0">
              <a:solidFill>
                <a:srgbClr val="7030A0"/>
              </a:solidFill>
              <a:latin typeface="NikoshLight" pitchFamily="2" charset="0"/>
              <a:cs typeface="NikoshLight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1258669"/>
            <a:ext cx="12801600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3333CC"/>
                </a:solidFill>
                <a:latin typeface="NikoshLight" pitchFamily="2" charset="0"/>
                <a:cs typeface="NikoshLight" pitchFamily="2" charset="0"/>
              </a:rPr>
              <a:t>The knowledge of--</a:t>
            </a:r>
            <a:endParaRPr lang="en-US" sz="3600" b="1" dirty="0">
              <a:solidFill>
                <a:srgbClr val="3333CC"/>
              </a:solidFill>
              <a:latin typeface="NikoshLight" pitchFamily="2" charset="0"/>
              <a:cs typeface="NikoshLight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2258786"/>
            <a:ext cx="5257800" cy="360861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599" y="2258786"/>
            <a:ext cx="5562601" cy="360861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6" name="TextBox 5"/>
          <p:cNvSpPr txBox="1"/>
          <p:nvPr/>
        </p:nvSpPr>
        <p:spPr>
          <a:xfrm>
            <a:off x="457200" y="6273225"/>
            <a:ext cx="1280160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Book Antiqua" pitchFamily="18" charset="0"/>
              </a:rPr>
              <a:t>m</a:t>
            </a:r>
            <a:r>
              <a:rPr lang="en-US" sz="3200" b="1" dirty="0" smtClean="0">
                <a:solidFill>
                  <a:srgbClr val="FF0000"/>
                </a:solidFill>
                <a:latin typeface="Book Antiqua" pitchFamily="18" charset="0"/>
              </a:rPr>
              <a:t>odern science, technology including ICT .</a:t>
            </a:r>
            <a:endParaRPr lang="en-US" sz="3200" b="1" dirty="0">
              <a:solidFill>
                <a:srgbClr val="FF0000"/>
              </a:solidFill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9449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5265" y="533400"/>
            <a:ext cx="12699236" cy="1226835"/>
          </a:xfrm>
          <a:prstGeom prst="round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lIns="122786" tIns="61393" rIns="122786" bIns="61393" rtlCol="0">
            <a:spAutoFit/>
          </a:bodyPr>
          <a:lstStyle/>
          <a:p>
            <a:pPr algn="just"/>
            <a:r>
              <a:rPr lang="en-US" sz="3200" b="1" dirty="0">
                <a:solidFill>
                  <a:srgbClr val="002060"/>
                </a:solidFill>
                <a:latin typeface="NikoshLight" pitchFamily="2" charset="0"/>
                <a:cs typeface="NikoshLight" pitchFamily="2" charset="0"/>
              </a:rPr>
              <a:t>The other areas you, as a good citizen, </a:t>
            </a:r>
            <a:r>
              <a:rPr lang="en-US" sz="3200" b="1" dirty="0" smtClean="0">
                <a:solidFill>
                  <a:srgbClr val="002060"/>
                </a:solidFill>
                <a:latin typeface="NikoshLight" pitchFamily="2" charset="0"/>
                <a:cs typeface="NikoshLight" pitchFamily="2" charset="0"/>
              </a:rPr>
              <a:t>you should </a:t>
            </a:r>
            <a:r>
              <a:rPr lang="en-US" sz="3200" b="1" dirty="0">
                <a:solidFill>
                  <a:srgbClr val="002060"/>
                </a:solidFill>
                <a:latin typeface="NikoshLight" pitchFamily="2" charset="0"/>
                <a:cs typeface="NikoshLight" pitchFamily="2" charset="0"/>
              </a:rPr>
              <a:t>have knowledge </a:t>
            </a:r>
            <a:r>
              <a:rPr lang="en-US" sz="3200" b="1" dirty="0" smtClean="0">
                <a:solidFill>
                  <a:srgbClr val="002060"/>
                </a:solidFill>
                <a:latin typeface="NikoshLight" pitchFamily="2" charset="0"/>
                <a:cs typeface="NikoshLight" pitchFamily="2" charset="0"/>
              </a:rPr>
              <a:t>of---</a:t>
            </a:r>
            <a:endParaRPr lang="en-US" sz="3200" b="1" dirty="0">
              <a:solidFill>
                <a:srgbClr val="002060"/>
              </a:solidFill>
              <a:latin typeface="NikoshLight" pitchFamily="2" charset="0"/>
              <a:cs typeface="NikoshLight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9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400" y="1981200"/>
            <a:ext cx="4724400" cy="519290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4" name="Left Arrow 3"/>
          <p:cNvSpPr/>
          <p:nvPr/>
        </p:nvSpPr>
        <p:spPr>
          <a:xfrm>
            <a:off x="304800" y="2754504"/>
            <a:ext cx="5029200" cy="4419600"/>
          </a:xfrm>
          <a:prstGeom prst="leftArrow">
            <a:avLst>
              <a:gd name="adj1" fmla="val 50000"/>
              <a:gd name="adj2" fmla="val 35591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b="1" dirty="0">
                <a:solidFill>
                  <a:srgbClr val="C00000"/>
                </a:solidFill>
                <a:latin typeface="NikoshLight" pitchFamily="2" charset="0"/>
                <a:cs typeface="NikoshLight" pitchFamily="2" charset="0"/>
              </a:rPr>
              <a:t>our </a:t>
            </a:r>
            <a:r>
              <a:rPr lang="en-US" sz="4400" b="1" dirty="0" smtClean="0">
                <a:solidFill>
                  <a:srgbClr val="C00000"/>
                </a:solidFill>
                <a:latin typeface="NikoshLight" pitchFamily="2" charset="0"/>
                <a:cs typeface="NikoshLight" pitchFamily="2" charset="0"/>
              </a:rPr>
              <a:t>country,</a:t>
            </a:r>
            <a:endParaRPr lang="en-US" sz="4400" b="1" dirty="0">
              <a:solidFill>
                <a:srgbClr val="C00000"/>
              </a:solidFill>
              <a:latin typeface="NikoshLight" pitchFamily="2" charset="0"/>
              <a:cs typeface="NikoshLigh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2899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0408" y="533400"/>
            <a:ext cx="7408392" cy="675678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Right Arrow 2"/>
          <p:cNvSpPr/>
          <p:nvPr/>
        </p:nvSpPr>
        <p:spPr>
          <a:xfrm>
            <a:off x="609600" y="685800"/>
            <a:ext cx="5240808" cy="6477000"/>
          </a:xfrm>
          <a:prstGeom prst="rightArrow">
            <a:avLst>
              <a:gd name="adj1" fmla="val 50000"/>
              <a:gd name="adj2" fmla="val 42088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solidFill>
                  <a:schemeClr val="tx1"/>
                </a:solidFill>
                <a:latin typeface="Book Antiqua" pitchFamily="18" charset="0"/>
              </a:rPr>
              <a:t>  </a:t>
            </a:r>
            <a:r>
              <a:rPr lang="en-US" sz="4000" b="1" dirty="0" smtClean="0">
                <a:solidFill>
                  <a:srgbClr val="C00000"/>
                </a:solidFill>
                <a:latin typeface="Book Antiqua" pitchFamily="18" charset="0"/>
              </a:rPr>
              <a:t>its constitution,</a:t>
            </a:r>
            <a:endParaRPr lang="en-US" sz="4000" b="1" dirty="0">
              <a:solidFill>
                <a:srgbClr val="C00000"/>
              </a:solidFill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496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7201" y="762000"/>
            <a:ext cx="4953000" cy="614190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762000"/>
            <a:ext cx="4267200" cy="58674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7" name="Rectangle 6"/>
          <p:cNvSpPr/>
          <p:nvPr/>
        </p:nvSpPr>
        <p:spPr>
          <a:xfrm>
            <a:off x="4990406" y="0"/>
            <a:ext cx="3276600" cy="722542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en-US" sz="4000" b="1" dirty="0">
                <a:solidFill>
                  <a:srgbClr val="C00000"/>
                </a:solidFill>
                <a:latin typeface="Book Antiqua" pitchFamily="18" charset="0"/>
              </a:rPr>
              <a:t>geography </a:t>
            </a:r>
          </a:p>
          <a:p>
            <a:pPr lvl="0" algn="ctr"/>
            <a:r>
              <a:rPr lang="en-US" sz="4000" b="1" dirty="0">
                <a:solidFill>
                  <a:srgbClr val="C00000"/>
                </a:solidFill>
                <a:latin typeface="Book Antiqua" pitchFamily="18" charset="0"/>
              </a:rPr>
              <a:t>and </a:t>
            </a:r>
          </a:p>
          <a:p>
            <a:pPr lvl="0" algn="ctr"/>
            <a:r>
              <a:rPr lang="en-US" sz="4000" b="1" dirty="0">
                <a:solidFill>
                  <a:srgbClr val="C00000"/>
                </a:solidFill>
                <a:latin typeface="Book Antiqua" pitchFamily="18" charset="0"/>
              </a:rPr>
              <a:t>p</a:t>
            </a:r>
            <a:r>
              <a:rPr lang="en-US" sz="4000" b="1" dirty="0" smtClean="0">
                <a:solidFill>
                  <a:srgbClr val="C00000"/>
                </a:solidFill>
                <a:latin typeface="Book Antiqua" pitchFamily="18" charset="0"/>
              </a:rPr>
              <a:t>eople.</a:t>
            </a:r>
            <a:endParaRPr lang="en-US" sz="4000" b="1" dirty="0">
              <a:solidFill>
                <a:srgbClr val="C00000"/>
              </a:solidFill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693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1" y="259080"/>
            <a:ext cx="6366014" cy="362712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5551" y="3917135"/>
            <a:ext cx="6172200" cy="328168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4" name="Left Arrow 3"/>
          <p:cNvSpPr/>
          <p:nvPr/>
        </p:nvSpPr>
        <p:spPr>
          <a:xfrm>
            <a:off x="6972300" y="728904"/>
            <a:ext cx="6172200" cy="2159000"/>
          </a:xfrm>
          <a:prstGeom prst="leftArrow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22786" tIns="61393" rIns="122786" bIns="61393" rtlCol="0" anchor="ctr"/>
          <a:lstStyle/>
          <a:p>
            <a:pPr algn="ctr"/>
            <a:r>
              <a:rPr lang="en-US" sz="4300" b="1" dirty="0" smtClean="0">
                <a:solidFill>
                  <a:srgbClr val="C00000"/>
                </a:solidFill>
                <a:latin typeface="Book Antiqua" pitchFamily="18" charset="0"/>
              </a:rPr>
              <a:t>our </a:t>
            </a:r>
            <a:r>
              <a:rPr lang="en-US" sz="4300" b="1" dirty="0">
                <a:solidFill>
                  <a:srgbClr val="C00000"/>
                </a:solidFill>
                <a:latin typeface="Book Antiqua" pitchFamily="18" charset="0"/>
              </a:rPr>
              <a:t>state</a:t>
            </a:r>
          </a:p>
        </p:txBody>
      </p:sp>
      <p:sp>
        <p:nvSpPr>
          <p:cNvPr id="5" name="Right Arrow 4"/>
          <p:cNvSpPr/>
          <p:nvPr/>
        </p:nvSpPr>
        <p:spPr>
          <a:xfrm>
            <a:off x="571501" y="4404360"/>
            <a:ext cx="6366014" cy="2159000"/>
          </a:xfrm>
          <a:prstGeom prst="rightArrow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22786" tIns="61393" rIns="122786" bIns="61393" rtlCol="0" anchor="ctr"/>
          <a:lstStyle/>
          <a:p>
            <a:pPr algn="ctr"/>
            <a:r>
              <a:rPr lang="en-US" sz="3800" b="1" dirty="0" smtClean="0">
                <a:solidFill>
                  <a:srgbClr val="C00000"/>
                </a:solidFill>
                <a:latin typeface="Book Antiqua" pitchFamily="18" charset="0"/>
              </a:rPr>
              <a:t>our </a:t>
            </a:r>
            <a:r>
              <a:rPr lang="en-US" sz="3800" b="1" dirty="0">
                <a:solidFill>
                  <a:srgbClr val="C00000"/>
                </a:solidFill>
                <a:latin typeface="Book Antiqua" pitchFamily="18" charset="0"/>
              </a:rPr>
              <a:t>legislative power</a:t>
            </a:r>
          </a:p>
        </p:txBody>
      </p:sp>
    </p:spTree>
    <p:extLst>
      <p:ext uri="{BB962C8B-B14F-4D97-AF65-F5344CB8AC3E}">
        <p14:creationId xmlns:p14="http://schemas.microsoft.com/office/powerpoint/2010/main" val="1347084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6" presetClass="emph" presetSubtype="0" repeatCount="4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6" presetClass="emph" presetSubtype="0" repeatCount="4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  <p:bldP spid="5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600" y="834736"/>
            <a:ext cx="6057900" cy="312615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Left Arrow 2"/>
          <p:cNvSpPr/>
          <p:nvPr/>
        </p:nvSpPr>
        <p:spPr>
          <a:xfrm>
            <a:off x="609600" y="991985"/>
            <a:ext cx="5638800" cy="2331720"/>
          </a:xfrm>
          <a:prstGeom prst="leftArrow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122786" tIns="61393" rIns="122786" bIns="61393" rtlCol="0" anchor="ctr"/>
          <a:lstStyle/>
          <a:p>
            <a:pPr lvl="0"/>
            <a:r>
              <a:rPr lang="en-US" sz="3600" b="1" dirty="0" smtClean="0">
                <a:solidFill>
                  <a:srgbClr val="C00000"/>
                </a:solidFill>
                <a:latin typeface="NikoshLight" pitchFamily="2" charset="0"/>
                <a:cs typeface="NikoshLight" pitchFamily="2" charset="0"/>
              </a:rPr>
              <a:t>our </a:t>
            </a:r>
            <a:r>
              <a:rPr lang="en-US" sz="3600" b="1" dirty="0">
                <a:solidFill>
                  <a:srgbClr val="C00000"/>
                </a:solidFill>
                <a:latin typeface="NikoshLight" pitchFamily="2" charset="0"/>
                <a:cs typeface="NikoshLight" pitchFamily="2" charset="0"/>
              </a:rPr>
              <a:t>judicial </a:t>
            </a:r>
            <a:r>
              <a:rPr lang="en-US" sz="3600" b="1" dirty="0" smtClean="0">
                <a:solidFill>
                  <a:srgbClr val="C00000"/>
                </a:solidFill>
                <a:latin typeface="NikoshLight" pitchFamily="2" charset="0"/>
                <a:cs typeface="NikoshLight" pitchFamily="2" charset="0"/>
              </a:rPr>
              <a:t>system</a:t>
            </a:r>
            <a:r>
              <a:rPr lang="en-US" sz="4300" b="1" dirty="0" smtClean="0">
                <a:latin typeface="Book Antiqua" pitchFamily="18" charset="0"/>
              </a:rPr>
              <a:t>.</a:t>
            </a:r>
            <a:endParaRPr lang="en-US" sz="4300" b="1" dirty="0">
              <a:latin typeface="Book Antiqua" pitchFamily="18" charset="0"/>
            </a:endParaRPr>
          </a:p>
        </p:txBody>
      </p:sp>
      <p:sp>
        <p:nvSpPr>
          <p:cNvPr id="4" name="Oval Callout 3"/>
          <p:cNvSpPr/>
          <p:nvPr/>
        </p:nvSpPr>
        <p:spPr>
          <a:xfrm>
            <a:off x="1676400" y="3704355"/>
            <a:ext cx="6781800" cy="1209040"/>
          </a:xfrm>
          <a:prstGeom prst="wedgeEllipseCallout">
            <a:avLst>
              <a:gd name="adj1" fmla="val -50699"/>
              <a:gd name="adj2" fmla="val 100648"/>
            </a:avLst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22786" tIns="61393" rIns="122786" bIns="61393" rtlCol="0" anchor="ctr"/>
          <a:lstStyle/>
          <a:p>
            <a:pPr algn="ctr"/>
            <a:r>
              <a:rPr lang="en-US" sz="3600" b="1" dirty="0">
                <a:solidFill>
                  <a:srgbClr val="C00000"/>
                </a:solidFill>
                <a:latin typeface="NikoshLight" pitchFamily="2" charset="0"/>
                <a:cs typeface="NikoshLight" pitchFamily="2" charset="0"/>
              </a:rPr>
              <a:t>Anything more?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42900" y="4782024"/>
            <a:ext cx="13030200" cy="276352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122786" tIns="61393" rIns="122786" bIns="61393" rtlCol="0" anchor="ctr"/>
          <a:lstStyle/>
          <a:p>
            <a:pPr lvl="0" algn="just"/>
            <a:r>
              <a:rPr lang="en-US" sz="3600" b="1" dirty="0">
                <a:solidFill>
                  <a:srgbClr val="7030A0"/>
                </a:solidFill>
                <a:latin typeface="NikoshLight" pitchFamily="2" charset="0"/>
                <a:cs typeface="NikoshLight" pitchFamily="2" charset="0"/>
              </a:rPr>
              <a:t>Yes, our government, its structures and functions, our history, cultures, traditions, literature, moral values and religions, our socio-economic activities and educational system.</a:t>
            </a:r>
          </a:p>
        </p:txBody>
      </p:sp>
    </p:spTree>
    <p:extLst>
      <p:ext uri="{BB962C8B-B14F-4D97-AF65-F5344CB8AC3E}">
        <p14:creationId xmlns:p14="http://schemas.microsoft.com/office/powerpoint/2010/main" val="928682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6" presetClass="emph" presetSubtype="0" repeatCount="4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4" grpId="0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1105464" y="1981200"/>
            <a:ext cx="11312856" cy="77724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22786" tIns="61393" rIns="122786" bIns="61393" rtlCol="0" anchor="ctr"/>
          <a:lstStyle/>
          <a:p>
            <a:pPr algn="ctr"/>
            <a:r>
              <a:rPr lang="en-US" sz="4800" b="1" dirty="0">
                <a:solidFill>
                  <a:srgbClr val="0070C0"/>
                </a:solidFill>
                <a:latin typeface="Book Antiqua" pitchFamily="18" charset="0"/>
              </a:rPr>
              <a:t>It is skill &amp; attitude.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5464" y="3124200"/>
            <a:ext cx="11312856" cy="15696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en-US" sz="3200" b="1" dirty="0" smtClean="0">
                <a:solidFill>
                  <a:srgbClr val="7030A0"/>
                </a:solidFill>
                <a:latin typeface="NikoshLight" pitchFamily="2" charset="0"/>
                <a:cs typeface="NikoshLight" pitchFamily="2" charset="0"/>
              </a:rPr>
              <a:t>Let’s have a look at the text book page-6 and go through “you need skills to do things----- Dhaka city corporation” including section C and D silently and loudly.</a:t>
            </a:r>
            <a:endParaRPr lang="en-US" sz="3200" b="1" dirty="0">
              <a:solidFill>
                <a:srgbClr val="7030A0"/>
              </a:solidFill>
              <a:latin typeface="NikoshLight" pitchFamily="2" charset="0"/>
              <a:cs typeface="NikoshLight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444111" y="990600"/>
            <a:ext cx="587212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400" b="1" dirty="0">
                <a:solidFill>
                  <a:srgbClr val="C00000"/>
                </a:solidFill>
                <a:latin typeface="Book Antiqua" pitchFamily="18" charset="0"/>
              </a:rPr>
              <a:t>What is needed more?</a:t>
            </a:r>
          </a:p>
        </p:txBody>
      </p:sp>
    </p:spTree>
    <p:extLst>
      <p:ext uri="{BB962C8B-B14F-4D97-AF65-F5344CB8AC3E}">
        <p14:creationId xmlns:p14="http://schemas.microsoft.com/office/powerpoint/2010/main" val="72513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17124" y="3962400"/>
            <a:ext cx="8229600" cy="2682240"/>
          </a:xfrm>
          <a:prstGeom prst="rect">
            <a:avLst/>
          </a:prstGeom>
          <a:noFill/>
        </p:spPr>
        <p:txBody>
          <a:bodyPr wrap="square" lIns="122786" tIns="61393" rIns="122786" bIns="61393" rtlCol="0">
            <a:prstTxWarp prst="textWave2">
              <a:avLst>
                <a:gd name="adj1" fmla="val 12500"/>
                <a:gd name="adj2" fmla="val -167"/>
              </a:avLst>
            </a:prstTxWarp>
            <a:spAutoFit/>
          </a:bodyPr>
          <a:lstStyle/>
          <a:p>
            <a:pPr algn="ctr"/>
            <a:r>
              <a:rPr lang="en-US" sz="8000" b="1" dirty="0" smtClean="0">
                <a:solidFill>
                  <a:srgbClr val="7030A0"/>
                </a:solidFill>
                <a:latin typeface="Book Antiqua" pitchFamily="18" charset="0"/>
              </a:rPr>
              <a:t>May Allah </a:t>
            </a:r>
          </a:p>
          <a:p>
            <a:pPr algn="ctr"/>
            <a:r>
              <a:rPr lang="en-US" sz="8000" b="1" dirty="0" smtClean="0">
                <a:solidFill>
                  <a:srgbClr val="7030A0"/>
                </a:solidFill>
                <a:latin typeface="Book Antiqua" pitchFamily="18" charset="0"/>
              </a:rPr>
              <a:t>bless you all</a:t>
            </a:r>
            <a:endParaRPr lang="en-US" sz="8000" b="1" dirty="0">
              <a:solidFill>
                <a:srgbClr val="7030A0"/>
              </a:solidFill>
              <a:latin typeface="Book Antiqua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895600" y="838200"/>
            <a:ext cx="6553200" cy="3574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1965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1013</TotalTime>
  <Words>253</Words>
  <Application>Microsoft Office PowerPoint</Application>
  <PresentationFormat>Custom</PresentationFormat>
  <Paragraphs>52</Paragraphs>
  <Slides>14</Slides>
  <Notes>6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6" baseType="lpstr">
      <vt:lpstr>Office Theme</vt:lpstr>
      <vt:lpstr>Packager Shell Object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ismail - [2010]</dc:creator>
  <cp:lastModifiedBy>Admin</cp:lastModifiedBy>
  <cp:revision>115</cp:revision>
  <dcterms:created xsi:type="dcterms:W3CDTF">2014-01-24T15:07:32Z</dcterms:created>
  <dcterms:modified xsi:type="dcterms:W3CDTF">2019-10-21T05:38:50Z</dcterms:modified>
</cp:coreProperties>
</file>