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59" r:id="rId4"/>
    <p:sldId id="260" r:id="rId5"/>
    <p:sldId id="261" r:id="rId6"/>
    <p:sldId id="262" r:id="rId7"/>
    <p:sldId id="269" r:id="rId8"/>
    <p:sldId id="271" r:id="rId9"/>
    <p:sldId id="265" r:id="rId10"/>
    <p:sldId id="264" r:id="rId11"/>
    <p:sldId id="274" r:id="rId12"/>
    <p:sldId id="266" r:id="rId13"/>
    <p:sldId id="277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98F7-3C82-4E32-8526-F0D72AA02A5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BA3A-3FDA-483D-A912-359DAE7A4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EBA3A-3FDA-483D-A912-359DAE7A4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84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6295906"/>
            <a:ext cx="87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রুকুনুজ্জামান রুবেল,সহকারী শিক্ষক,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হলোখানা দ্বিমুখি উচ্চ বিদ্যালয় ,কুড়িগ্রাম সদর,কুড়িগ্রাম,ফোনঃ০১৭১৭২২২০০৬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rubel_kurigram@yahoo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040" y="380999"/>
            <a:ext cx="629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94" y="1724024"/>
            <a:ext cx="3674745" cy="291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0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364" y="501134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0" y="5364480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প্রজেক্টরে কী কী দেখানো হয় লিখ।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3" y="1980296"/>
            <a:ext cx="3971756" cy="3054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1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223" y="314809"/>
            <a:ext cx="2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দেখ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9" y="1098326"/>
            <a:ext cx="2095134" cy="2793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4" y="1386631"/>
            <a:ext cx="3218084" cy="2216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" y="436763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প্রিন্টার হল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 মাপের বই ছাপানো কাজে ব্যবহার করা হয়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ছাপানোর কাজে ব্যবহার করা হয়।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4890850"/>
            <a:ext cx="7208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ব্যানার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প্রোস্টারের  কাজে প্লটার প্রিন্টার ব্যবহার করা হয়।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437" y="5532359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বিজ্ঞাপণ ছাপানো কাজে ব্যবহার করা হয়।</a:t>
            </a:r>
            <a:endParaRPr lang="bn-BD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503" y="4495798"/>
            <a:ext cx="84889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আলোচনা কর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950" y="441811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1315161"/>
            <a:ext cx="4293730" cy="3180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1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8" y="1193180"/>
            <a:ext cx="10024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প্লটার কি কি কাজে ব্যবহার হয় ?</a:t>
            </a: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29944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0" y="4905494"/>
            <a:ext cx="6736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কি কি কাজে ব্যবহার হয় তার দশটি কাজের বর্ননা দাও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143821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72" y="109181"/>
            <a:ext cx="120878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220278"/>
            <a:ext cx="4743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89580" y="185890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6" name="Wave 5"/>
          <p:cNvSpPr/>
          <p:nvPr/>
        </p:nvSpPr>
        <p:spPr>
          <a:xfrm>
            <a:off x="7230354" y="345367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120" y="3632835"/>
            <a:ext cx="477012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রুকুনুজ্জামান ব্যাপারী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 শিক্ষা)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হলোখানা দ্বিমূখী উচ্চ বিদ্যালয়</a:t>
            </a: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rubel_kurigram@yahoo.com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rubel.kuri.</a:t>
            </a:r>
            <a:r>
              <a:rPr lang="en-US" dirty="0">
                <a:cs typeface="NikoshBAN" panose="02000000000000000000" pitchFamily="2" charset="0"/>
              </a:rPr>
              <a:t>1979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CL-2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6900" y="947890"/>
            <a:ext cx="1878330" cy="2300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5501640" y="3463558"/>
            <a:ext cx="4983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ষষ্ঠ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5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1082888"/>
            <a:ext cx="2841464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5" y="708396"/>
            <a:ext cx="2938365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3810226"/>
            <a:ext cx="2841464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4" y="3507470"/>
            <a:ext cx="2938365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79427" y="150125"/>
            <a:ext cx="55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920" y="185176"/>
            <a:ext cx="51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কী?কী?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456220"/>
            <a:ext cx="5856240" cy="418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880" y="318254"/>
            <a:ext cx="496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শিখব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138" y="2480567"/>
            <a:ext cx="369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765547"/>
            <a:ext cx="9936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র্থীরা,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আউইপুট ডিভাইস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 তা বলতে পারবে ,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কি কি কাজে ব্যবহার হয় তা লিখতে পারবে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প্রিন্টার ও প্লটার দিয়ে কি ভাবে প্রিন্ট করা যায় তা ব্যাখা করতে পারবে।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5171"/>
            <a:ext cx="2413574" cy="1366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0" y="1340681"/>
            <a:ext cx="2232153" cy="1436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352787"/>
            <a:ext cx="2169734" cy="1456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4" y="3799073"/>
            <a:ext cx="2205075" cy="1212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321" y="187621"/>
            <a:ext cx="616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77840"/>
            <a:ext cx="1162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1664" y="5149334"/>
            <a:ext cx="272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কি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4102" y="485894"/>
            <a:ext cx="2422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9" t="1" b="1"/>
          <a:stretch/>
        </p:blipFill>
        <p:spPr>
          <a:xfrm>
            <a:off x="4394102" y="1496232"/>
            <a:ext cx="2294552" cy="3272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-1" y="537266"/>
            <a:ext cx="946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2188120"/>
            <a:ext cx="3142784" cy="23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939433"/>
            <a:ext cx="3118251" cy="246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3824" y="5050542"/>
            <a:ext cx="30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251" y="4492228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251" y="5015448"/>
            <a:ext cx="708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 কাপ খেলা মনিটরের  দৃশ্যটি বড় করে দেখানো যায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6" y="1726405"/>
            <a:ext cx="2828213" cy="217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1" y="1726405"/>
            <a:ext cx="3120135" cy="217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56" y="1659013"/>
            <a:ext cx="2854644" cy="2115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520" y="182880"/>
            <a:ext cx="7071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মাল্টিমিডিয়া প্রজেক্টর ব্যাবহার করে কী কী করা যায়?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51" y="5548727"/>
            <a:ext cx="697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802</TotalTime>
  <Words>268</Words>
  <Application>Microsoft Office PowerPoint</Application>
  <PresentationFormat>Custom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</cp:lastModifiedBy>
  <cp:revision>127</cp:revision>
  <dcterms:created xsi:type="dcterms:W3CDTF">2015-01-09T14:54:11Z</dcterms:created>
  <dcterms:modified xsi:type="dcterms:W3CDTF">2019-10-20T19:05:50Z</dcterms:modified>
</cp:coreProperties>
</file>