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5E5F7"/>
    <a:srgbClr val="FE9202"/>
    <a:srgbClr val="E7FF01"/>
    <a:srgbClr val="E39A39"/>
    <a:srgbClr val="1D3A00"/>
    <a:srgbClr val="5EEC3C"/>
    <a:srgbClr val="990099"/>
    <a:srgbClr val="CC0099"/>
    <a:srgbClr val="007033"/>
    <a:srgbClr val="6C1A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91" autoAdjust="0"/>
    <p:restoredTop sz="94624" autoAdjust="0"/>
  </p:normalViewPr>
  <p:slideViewPr>
    <p:cSldViewPr>
      <p:cViewPr>
        <p:scale>
          <a:sx n="110" d="100"/>
          <a:sy n="110" d="100"/>
        </p:scale>
        <p:origin x="-270" y="-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1670" y="1350111"/>
            <a:ext cx="7024430" cy="183246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33880"/>
            <a:ext cx="7164342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35E5F7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=""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702443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35E5F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702443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1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1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=""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1350110"/>
            <a:ext cx="5562600" cy="1832459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err="1" smtClean="0">
                <a:latin typeface="Nikosh2" pitchFamily="2" charset="0"/>
                <a:cs typeface="Nikosh2" pitchFamily="2" charset="0"/>
              </a:rPr>
              <a:t>শ্রেণিঃ</a:t>
            </a:r>
            <a:r>
              <a:rPr lang="en-US" sz="3200" u="sng" dirty="0" smtClean="0">
                <a:latin typeface="Nikosh2" pitchFamily="2" charset="0"/>
                <a:cs typeface="Nikosh2" pitchFamily="2" charset="0"/>
              </a:rPr>
              <a:t> </a:t>
            </a:r>
            <a:r>
              <a:rPr lang="en-US" sz="3200" u="sng" dirty="0" smtClean="0">
                <a:latin typeface="Nikosh2" pitchFamily="2" charset="0"/>
                <a:cs typeface="Nikosh2" pitchFamily="2" charset="0"/>
              </a:rPr>
              <a:t>৯ম </a:t>
            </a:r>
            <a:r>
              <a:rPr lang="en-US" dirty="0" smtClean="0">
                <a:latin typeface="Nikosh2" pitchFamily="2" charset="0"/>
                <a:cs typeface="Nikosh2" pitchFamily="2" charset="0"/>
              </a:rPr>
              <a:t/>
            </a:r>
            <a:br>
              <a:rPr lang="en-US" dirty="0" smtClean="0">
                <a:latin typeface="Nikosh2" pitchFamily="2" charset="0"/>
                <a:cs typeface="Nikosh2" pitchFamily="2" charset="0"/>
              </a:rPr>
            </a:br>
            <a:r>
              <a:rPr lang="en-US" sz="2800" dirty="0" err="1" smtClean="0">
                <a:latin typeface="Nikosh2" pitchFamily="2" charset="0"/>
                <a:cs typeface="Nikosh2" pitchFamily="2" charset="0"/>
              </a:rPr>
              <a:t>বিষয়ঃ</a:t>
            </a:r>
            <a:r>
              <a:rPr lang="en-US" sz="2800" dirty="0" smtClean="0">
                <a:latin typeface="Nikosh2" pitchFamily="2" charset="0"/>
                <a:cs typeface="Nikosh2" pitchFamily="2" charset="0"/>
              </a:rPr>
              <a:t> </a:t>
            </a:r>
            <a:r>
              <a:rPr lang="en-US" sz="2800" dirty="0" err="1" smtClean="0">
                <a:latin typeface="Nikosh2" pitchFamily="2" charset="0"/>
                <a:cs typeface="Nikosh2" pitchFamily="2" charset="0"/>
              </a:rPr>
              <a:t>তথ্য</a:t>
            </a:r>
            <a:r>
              <a:rPr lang="en-US" sz="2800" dirty="0" smtClean="0">
                <a:latin typeface="Nikosh2" pitchFamily="2" charset="0"/>
                <a:cs typeface="Nikosh2" pitchFamily="2" charset="0"/>
              </a:rPr>
              <a:t> ও </a:t>
            </a:r>
            <a:r>
              <a:rPr lang="en-US" sz="2800" dirty="0" err="1" smtClean="0">
                <a:latin typeface="Nikosh2" pitchFamily="2" charset="0"/>
                <a:cs typeface="Nikosh2" pitchFamily="2" charset="0"/>
              </a:rPr>
              <a:t>যোগাযোগ</a:t>
            </a:r>
            <a:r>
              <a:rPr lang="en-US" sz="2800" dirty="0" smtClean="0">
                <a:latin typeface="Nikosh2" pitchFamily="2" charset="0"/>
                <a:cs typeface="Nikosh2" pitchFamily="2" charset="0"/>
              </a:rPr>
              <a:t> </a:t>
            </a:r>
            <a:r>
              <a:rPr lang="en-US" sz="2800" dirty="0" err="1" smtClean="0">
                <a:latin typeface="Nikosh2" pitchFamily="2" charset="0"/>
                <a:cs typeface="Nikosh2" pitchFamily="2" charset="0"/>
              </a:rPr>
              <a:t>প্রযুক্তি</a:t>
            </a:r>
            <a:r>
              <a:rPr lang="en-US" sz="2800" dirty="0" smtClean="0">
                <a:latin typeface="Nikosh2" pitchFamily="2" charset="0"/>
                <a:cs typeface="Nikosh2" pitchFamily="2" charset="0"/>
              </a:rPr>
              <a:t> </a:t>
            </a:r>
            <a:endParaRPr lang="en-US" sz="2800" dirty="0">
              <a:latin typeface="Nikosh2" pitchFamily="2" charset="0"/>
              <a:cs typeface="Nikosh2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39290"/>
            <a:ext cx="6019800" cy="610821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>
                <a:latin typeface="Nikosh2" pitchFamily="2" charset="0"/>
                <a:cs typeface="Nikosh2" pitchFamily="2" charset="0"/>
              </a:rPr>
              <a:t>প্লাটিনাম</a:t>
            </a:r>
            <a:r>
              <a:rPr lang="en-US" sz="3200" dirty="0" smtClean="0">
                <a:latin typeface="Nikosh2" pitchFamily="2" charset="0"/>
                <a:cs typeface="Nikosh2" pitchFamily="2" charset="0"/>
              </a:rPr>
              <a:t> </a:t>
            </a:r>
            <a:r>
              <a:rPr lang="en-US" sz="3200" dirty="0" err="1" smtClean="0">
                <a:latin typeface="Nikosh2" pitchFamily="2" charset="0"/>
                <a:cs typeface="Nikosh2" pitchFamily="2" charset="0"/>
              </a:rPr>
              <a:t>মাধ্যমিক</a:t>
            </a:r>
            <a:r>
              <a:rPr lang="en-US" sz="3200" dirty="0" smtClean="0">
                <a:latin typeface="Nikosh2" pitchFamily="2" charset="0"/>
                <a:cs typeface="Nikosh2" pitchFamily="2" charset="0"/>
              </a:rPr>
              <a:t> </a:t>
            </a:r>
            <a:r>
              <a:rPr lang="en-US" sz="3200" dirty="0" err="1" smtClean="0">
                <a:latin typeface="Nikosh2" pitchFamily="2" charset="0"/>
                <a:cs typeface="Nikosh2" pitchFamily="2" charset="0"/>
              </a:rPr>
              <a:t>বিদ্যালয়</a:t>
            </a:r>
            <a:endParaRPr lang="en-US" sz="3200" dirty="0">
              <a:latin typeface="Nikosh2" pitchFamily="2" charset="0"/>
              <a:cs typeface="Nikosh2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143500"/>
            <a:ext cx="4648200" cy="7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8150"/>
            <a:ext cx="5113635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utonnySushreeMJ" pitchFamily="2" charset="0"/>
                <a:cs typeface="SutonnySushreeMJ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b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ব্যবহারকারীর</a:t>
            </a:r>
            <a:r>
              <a:rPr lang="en-US" sz="2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2800" dirty="0" smtClean="0">
                <a:latin typeface="SutonnySushreeMJ" pitchFamily="2" charset="0"/>
                <a:cs typeface="SutonnySushreeMJ" pitchFamily="2" charset="0"/>
              </a:rPr>
              <a:t/>
            </a:r>
            <a:br>
              <a:rPr lang="en-US" sz="2800" dirty="0" smtClean="0">
                <a:latin typeface="SutonnySushreeMJ" pitchFamily="2" charset="0"/>
                <a:cs typeface="SutonnySushreeMJ" pitchFamily="2" charset="0"/>
              </a:rPr>
            </a:br>
            <a:endParaRPr lang="en-US" sz="2800" dirty="0">
              <a:solidFill>
                <a:schemeClr val="bg1"/>
              </a:solidFill>
              <a:latin typeface="SutonnySushreeMJ" pitchFamily="2" charset="0"/>
              <a:cs typeface="SutonnySushree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4"/>
            <a:ext cx="8246070" cy="394609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000" b="1" u="sng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2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 smtClean="0">
                <a:latin typeface="NikoshBAN" pitchFamily="2" charset="0"/>
                <a:cs typeface="NikoshBAN" pitchFamily="2" charset="0"/>
              </a:rPr>
              <a:t>শিক্ষতে</a:t>
            </a:r>
            <a:r>
              <a:rPr lang="en-US" sz="20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b="1" u="sng" dirty="0" err="1" smtClean="0">
                <a:latin typeface="NikoshBAN" pitchFamily="2" charset="0"/>
                <a:cs typeface="NikoshBAN" pitchFamily="2" charset="0"/>
              </a:rPr>
              <a:t>পারবঃ</a:t>
            </a:r>
            <a:r>
              <a:rPr lang="en-US" sz="2000" b="1" u="sng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রক্ষণাবেক্ষণে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সফটওয়্যারের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Software Uninstall &amp; Software Delete-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4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কম্পিউটার,তথ্য-উপাত্ত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সফটওয়্যারের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এন্টি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ভাইরাস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4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সাইটসমূহের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নিরুপণ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অতিমাত্রায়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ফলাফল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অতিমাত্রায়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গেমস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খেলার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নিবাচক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দিকগুলো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পাইরেসির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বিষটি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কপিরাইট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আইনের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ব্যাখ্যাকরতে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ইন্টারনেট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তথ্যের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অবাধ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প্রবাহের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নিরাপত্তা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কম্পিটারের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ট্রাবল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শ্যুটিং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যথাযথ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অবলম্বন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Software install/uninstall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Unique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এবং</a:t>
            </a:r>
            <a:endParaRPr lang="en-US" sz="1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সাধারন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সমস্যার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ট্রাবলশ্যুট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400" dirty="0" err="1" smtClean="0">
                <a:latin typeface="NikoshBAN" pitchFamily="2" charset="0"/>
                <a:cs typeface="NikoshBAN" pitchFamily="2" charset="0"/>
              </a:rPr>
              <a:t>পারব</a:t>
            </a:r>
            <a:r>
              <a:rPr lang="en-US" sz="14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1400" dirty="0" smtClean="0">
              <a:latin typeface="SutonnySushreeMJ" pitchFamily="2" charset="0"/>
              <a:cs typeface="SutonnySushreeMJ" pitchFamily="2" charset="0"/>
            </a:endParaRPr>
          </a:p>
          <a:p>
            <a:pPr>
              <a:buNone/>
            </a:pPr>
            <a:endParaRPr lang="en-US" sz="1400" dirty="0" smtClean="0">
              <a:latin typeface="SutonnySushreeMJ" pitchFamily="2" charset="0"/>
              <a:cs typeface="SutonnySushreeMJ" pitchFamily="2" charset="0"/>
            </a:endParaRPr>
          </a:p>
          <a:p>
            <a:pPr>
              <a:buNone/>
            </a:pPr>
            <a:endParaRPr lang="en-US" sz="1400" u="sng" dirty="0">
              <a:latin typeface="SutonnySushreeMJ" pitchFamily="2" charset="0"/>
              <a:cs typeface="SutonnySushreeMJ" pitchFamily="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314950"/>
            <a:ext cx="541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8965" y="1044701"/>
            <a:ext cx="7024430" cy="3508250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রক্ষণাবেক্ষণে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সফটওয়্যারের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গুরুত্ব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Software Uninstall </a:t>
            </a:r>
          </a:p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Software Delete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238750"/>
            <a:ext cx="525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1" y="281175"/>
            <a:ext cx="7239000" cy="763525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Software Uninstall &amp; Software Delete-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পার্থক্য</a:t>
            </a:r>
            <a:endParaRPr lang="en-US" sz="20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Software install/uninstall</a:t>
            </a:r>
            <a:endParaRPr lang="en-US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Content Placeholder 8" descr="img_5957ccdade094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266950"/>
            <a:ext cx="4321409" cy="1981200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Software Delete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HI school\Desktop\Add-Remov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266951"/>
            <a:ext cx="3962400" cy="20574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0" y="5238750"/>
            <a:ext cx="4876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143500"/>
            <a:ext cx="4953000" cy="7048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HI school\Desktop\dddd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123950"/>
            <a:ext cx="9144000" cy="51944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On-screen Show (16:9)</PresentationFormat>
  <Paragraphs>26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শ্রেণিঃ ৯ম  বিষয়ঃ তথ্য ও যোগাযোগ প্রযুক্তি </vt:lpstr>
      <vt:lpstr> দ্বিতীয় অধ্যায়  কম্পিউটার ও কম্পিউটার ব্যবহারকারীর নিরাপত্তা </vt:lpstr>
      <vt:lpstr>আজকের পাঠ</vt:lpstr>
      <vt:lpstr>Software Uninstall &amp; Software Delete-এর পার্থক্য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2019-10-21T12:18:14Z</dcterms:modified>
</cp:coreProperties>
</file>