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76" r:id="rId6"/>
    <p:sldId id="277" r:id="rId7"/>
    <p:sldId id="278" r:id="rId8"/>
    <p:sldId id="279" r:id="rId9"/>
    <p:sldId id="280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8" r:id="rId19"/>
    <p:sldId id="292" r:id="rId20"/>
    <p:sldId id="296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2F9CC-5365-4CDC-908D-C73A726B093D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AF42-AEE6-482B-9941-49FDAC8A1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9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6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9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6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0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A794-7C24-4B7D-8420-DAD346E7E61A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0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6F8-3041-48C9-B6A6-A9B11EAFAB4E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6582-628F-4901-B616-D63BAE9E158F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F960-627C-4D1E-99E1-4DFFE99365B5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1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C5B-497C-4F0B-AD33-8FE77FFBAF87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227B-7D79-48B4-AEF5-D89870BE528B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CA3-A94B-4EE0-A452-9468F7326AB5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09E2-3A57-4FCD-83A8-850C9D86B3D0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8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621756" y="6600825"/>
            <a:ext cx="3900487" cy="257175"/>
          </a:xfrm>
          <a:prstGeom prst="roundRect">
            <a:avLst>
              <a:gd name="adj" fmla="val 49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bn-IN" sz="1400" baseline="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মাহবুবা বেগম</a:t>
            </a:r>
            <a:r>
              <a:rPr lang="bn-IN" sz="1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(সহকারী শিক্ষক) আক্কেলপুর,জয়পুরহাট ।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190390" y="6602067"/>
            <a:ext cx="1470991" cy="2571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42862" y="6606209"/>
            <a:ext cx="1470991" cy="25179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94041" y="6441298"/>
            <a:ext cx="63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ebdings" panose="05030102010509060703" pitchFamily="18" charset="2"/>
              </a:rPr>
              <a:t></a:t>
            </a:r>
            <a:endParaRPr lang="en-US" sz="28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002762" y="6454550"/>
            <a:ext cx="5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ebdings" panose="05030102010509060703" pitchFamily="18" charset="2"/>
              </a:rPr>
              <a:t>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28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D828-5329-4656-9081-A23961864DCA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C9C0-EAC5-44C2-919C-9FAD92D24252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7C87-CE88-4CCC-B3C4-BB1CB94878FC}" type="datetime1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D8430-2C48-42DB-8A3D-6F48C16F8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0" y="285750"/>
            <a:ext cx="8600590" cy="6162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183" y="569465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4037" y="569465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1319" y="569465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0885" y="569465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10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7" y="1024278"/>
            <a:ext cx="2138594" cy="1778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12" y="999804"/>
            <a:ext cx="2286000" cy="181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w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267" y="995738"/>
            <a:ext cx="2209800" cy="1814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183" y="5688630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465" y="2877354"/>
            <a:ext cx="1246395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496" y="2880113"/>
            <a:ext cx="124415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7931" y="2874967"/>
            <a:ext cx="1165990" cy="400110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031505" y="3583321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59119" y="3293269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611665" y="361276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5673" y="4031790"/>
            <a:ext cx="45137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পুর্বে উল্লেখিত খাদ্য ছাড়াও এই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প্রকার খাদ্যের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দান শরীরের জন্য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অত্যন্ত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0142" y="4154553"/>
            <a:ext cx="6708707" cy="1333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খাদ্য কত প্রকার ও কি কি ? বর্ণনা কর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032" y="965602"/>
            <a:ext cx="249753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</a:t>
            </a:r>
            <a:endParaRPr lang="en-US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9969" y="965602"/>
            <a:ext cx="2190459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bn-IN" u="sng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12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54" y="900587"/>
            <a:ext cx="3349584" cy="249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65795" y="325961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3694" y="3392916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2" y="853570"/>
            <a:ext cx="3448006" cy="2421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806" y="4617157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13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206502"/>
            <a:ext cx="3738684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11" y="1238816"/>
            <a:ext cx="3921043" cy="23993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48149" y="363818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204" y="3624029"/>
            <a:ext cx="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073" y="5204946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0185" y="4636326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177" y="4543226"/>
            <a:ext cx="527586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শরীরকে বাড়তে ও ক্ষয় পূরনে সাহায্য করে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1" grpId="0" animBg="1"/>
      <p:bldP spid="11" grpId="1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14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/>
          <a:stretch/>
        </p:blipFill>
        <p:spPr>
          <a:xfrm>
            <a:off x="4988580" y="1313310"/>
            <a:ext cx="3558221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0" y="1358153"/>
            <a:ext cx="3237908" cy="223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17154" y="3664920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2240" y="3634459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621" y="5159214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2309" y="4590692"/>
            <a:ext cx="528339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আমাদের রোগ থেকে রক্ষা করে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1" grpId="1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স্নেহ/তেল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7" y="1215324"/>
            <a:ext cx="2957513" cy="205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g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1287572"/>
            <a:ext cx="3107531" cy="1986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865550" y="3346413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3076" y="3368119"/>
            <a:ext cx="6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8225" y="5248165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101" y="4615140"/>
            <a:ext cx="537209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শরীরে শক্তি জোগায়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1" grpId="1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16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খনিজ/লবন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7499"/>
          <a:stretch/>
        </p:blipFill>
        <p:spPr>
          <a:xfrm>
            <a:off x="825768" y="1250577"/>
            <a:ext cx="3423502" cy="2407023"/>
          </a:xfrm>
          <a:prstGeom prst="snip2DiagRect">
            <a:avLst>
              <a:gd name="adj1" fmla="val 1452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5" y="1250576"/>
            <a:ext cx="3385191" cy="2407023"/>
          </a:xfrm>
          <a:prstGeom prst="snip2DiagRect">
            <a:avLst>
              <a:gd name="adj1" fmla="val 16201"/>
              <a:gd name="adj2" fmla="val 155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49270" y="3371504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7616" y="5051638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7378" y="4628509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246" y="4615140"/>
            <a:ext cx="48368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গঠনে সহায়তা করে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8" grpId="1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156" y="310143"/>
            <a:ext cx="21983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42" y="1358153"/>
            <a:ext cx="3267156" cy="2292723"/>
          </a:xfrm>
          <a:prstGeom prst="round2DiagRect">
            <a:avLst>
              <a:gd name="adj1" fmla="val 0"/>
              <a:gd name="adj2" fmla="val 2170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8" y="1358153"/>
            <a:ext cx="3513045" cy="2292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35823" y="3644152"/>
            <a:ext cx="95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1357" y="5276859"/>
            <a:ext cx="3212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 ধরনের খাদ্য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378" y="4848100"/>
            <a:ext cx="720034" cy="72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5746" y="4613434"/>
            <a:ext cx="53617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জাতীয় খাবার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খাদ্য গ্রহণ, হজম ও শোষণে সহায়তা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8" grpId="1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8" y="445730"/>
            <a:ext cx="825816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সময়ঃ ১২মিঃ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7129" y="2528047"/>
            <a:ext cx="2271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blaind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71" y="2079115"/>
            <a:ext cx="2137663" cy="20674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27404" y="4551462"/>
            <a:ext cx="780349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উপরোক্ত রোগ থেকে বাঁচতে হলে আমাদের কোন ধরনের খাদ্য খেতে হবে বর্ণনা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391" y="249447"/>
            <a:ext cx="22002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184" y="1220802"/>
            <a:ext cx="40661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প্রধানত কত প্রকার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785" y="1894704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5691" y="1889542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0785" y="2498289"/>
            <a:ext cx="11532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692" y="2498290"/>
            <a:ext cx="11297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0484" y="3196583"/>
            <a:ext cx="40579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আমরা খাদ্য কেন খাই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0484" y="4010270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কাজ কি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0484" y="4858814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484" y="5632573"/>
            <a:ext cx="41174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আমিষের কাজ কি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sp>
        <p:nvSpPr>
          <p:cNvPr id="18" name="Date Placeholder 1"/>
          <p:cNvSpPr txBox="1">
            <a:spLocks/>
          </p:cNvSpPr>
          <p:nvPr/>
        </p:nvSpPr>
        <p:spPr>
          <a:xfrm>
            <a:off x="557212" y="6600825"/>
            <a:ext cx="1228725" cy="2571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7315199" y="6600825"/>
            <a:ext cx="1271587" cy="2571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4119" y="458777"/>
            <a:ext cx="199548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3" y="1692071"/>
            <a:ext cx="1404746" cy="16737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37" y="1644111"/>
            <a:ext cx="1835162" cy="165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3" name="TextBox 22"/>
          <p:cNvSpPr txBox="1"/>
          <p:nvPr/>
        </p:nvSpPr>
        <p:spPr>
          <a:xfrm>
            <a:off x="300407" y="3594344"/>
            <a:ext cx="43256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মাহবুবা বেগম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আহ্‌মাদিয়া দাখিল মাদ্‌রাসা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4041" y="3594344"/>
            <a:ext cx="32718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শ্রেণীঃ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বিষয়ঃ   বিজ্ঞান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সময়ঃ   ৪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769087" y="1692072"/>
            <a:ext cx="153895" cy="356265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"/>
          <p:cNvSpPr txBox="1"/>
          <p:nvPr/>
        </p:nvSpPr>
        <p:spPr>
          <a:xfrm>
            <a:off x="2241552" y="5700313"/>
            <a:ext cx="49006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muktatil78@gmail.com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20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5"/>
          <a:stretch/>
        </p:blipFill>
        <p:spPr>
          <a:xfrm>
            <a:off x="100853" y="234483"/>
            <a:ext cx="8740588" cy="64949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5"/>
          <a:stretch/>
        </p:blipFill>
        <p:spPr>
          <a:xfrm>
            <a:off x="6010836" y="1694329"/>
            <a:ext cx="3003178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5969" y="1426957"/>
            <a:ext cx="4446932" cy="2228377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024" y="4089001"/>
            <a:ext cx="6414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4"/>
          <a:stretch/>
        </p:blipFill>
        <p:spPr>
          <a:xfrm>
            <a:off x="330264" y="222716"/>
            <a:ext cx="8760758" cy="6506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7217" y="487143"/>
            <a:ext cx="366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5845" y="4135579"/>
            <a:ext cx="330959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b="1" dirty="0" smtClean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bn-IN" sz="40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3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2107" y="5577557"/>
            <a:ext cx="39719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লোকেরা কি করছে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248" y="326663"/>
            <a:ext cx="368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</a:t>
            </a:r>
            <a:endParaRPr lang="en-US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23" y="3568018"/>
            <a:ext cx="2597831" cy="1691592"/>
          </a:xfrm>
          <a:prstGeom prst="roundRect">
            <a:avLst>
              <a:gd name="adj" fmla="val 10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32940" y="5577557"/>
            <a:ext cx="21264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261" y="5543669"/>
            <a:ext cx="56809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কাজ করার পর মানুষের কি প্রয়োজন?</a:t>
            </a:r>
            <a:endParaRPr lang="en-US" sz="3600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176" y="5543669"/>
            <a:ext cx="332344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খাবারের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0806" y="5534813"/>
            <a:ext cx="6092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খাই তাকে কি বলি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42" y="2458996"/>
            <a:ext cx="2606913" cy="1790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5" y="945326"/>
            <a:ext cx="2389177" cy="1666997"/>
          </a:xfrm>
          <a:prstGeom prst="roundRect">
            <a:avLst>
              <a:gd name="adj" fmla="val 114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89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4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56" y="281790"/>
            <a:ext cx="1248041" cy="13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269" y="5254721"/>
            <a:ext cx="1248041" cy="1324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319883"/>
            <a:ext cx="1248041" cy="132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2856" y="5314691"/>
            <a:ext cx="1248041" cy="1324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754" y="183886"/>
            <a:ext cx="878681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66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2" y="1313758"/>
            <a:ext cx="8706144" cy="52651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5086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5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824" y="562428"/>
            <a:ext cx="2235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393" y="1630771"/>
            <a:ext cx="416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4" y="2493877"/>
            <a:ext cx="658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খাদ্য কি তা বলতে পারবে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574" y="3224091"/>
            <a:ext cx="637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খাদ্যের প্রকারভেদ বর্ণনা করতে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1068" y="3954305"/>
            <a:ext cx="67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খাদ্যের কাজগুলো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6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728" y="262534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81" y="3426415"/>
            <a:ext cx="2417411" cy="2131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953575"/>
            <a:ext cx="2400298" cy="2196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m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0" y="3347941"/>
            <a:ext cx="2495733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u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424" y="3322001"/>
            <a:ext cx="2414616" cy="22101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91656" y="5767342"/>
            <a:ext cx="387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দেখি, এসব কিসের ছবি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0" y="799742"/>
            <a:ext cx="2495733" cy="2269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42" y="847309"/>
            <a:ext cx="2466898" cy="22457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331789" y="4282785"/>
            <a:ext cx="56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4532" y="4427083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0900" y="1750607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3822" y="1805237"/>
            <a:ext cx="1079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পরোটা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2363" y="1784309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2363" y="4270230"/>
            <a:ext cx="91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3709" y="5761135"/>
            <a:ext cx="418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খাই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7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217" y="5629842"/>
            <a:ext cx="512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এসব খাবার কেন খাই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788" y="5383620"/>
            <a:ext cx="62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 খাবার দেহে শক্তি জোগায়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942975"/>
            <a:ext cx="6958011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8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344" y="769172"/>
            <a:ext cx="2035122" cy="1131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sz="1400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400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9802" y="789807"/>
            <a:ext cx="1909482" cy="12208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>
                <a:gd name="adj1" fmla="val 20000"/>
                <a:gd name="adj2" fmla="val 192"/>
              </a:avLst>
            </a:prstTxWarp>
            <a:spAutoFit/>
          </a:bodyPr>
          <a:lstStyle/>
          <a:p>
            <a:r>
              <a:rPr lang="bn-IN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3মিনিট </a:t>
            </a:r>
            <a:endParaRPr lang="en-US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1075" y="3962321"/>
            <a:ext cx="6229766" cy="1861886"/>
          </a:xfrm>
          <a:prstGeom prst="roundRect">
            <a:avLst>
              <a:gd name="adj" fmla="val 1344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উত্তর জেনে নিই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ক্ষুদা নিবারনের জন্য আমরা যা খাই তাই খাদ্য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ও সবল রাখার জন্য আমরা খাদ্য খাই।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1075" y="3962321"/>
            <a:ext cx="6229766" cy="1827014"/>
          </a:xfrm>
          <a:prstGeom prst="roundRect">
            <a:avLst>
              <a:gd name="adj" fmla="val 1434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খাদ্য বলতে কি বুঝ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আমরা কেন খাই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57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10/21/2019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9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949" y="187386"/>
            <a:ext cx="27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5" y="887506"/>
            <a:ext cx="2377094" cy="181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5" t="20279"/>
          <a:stretch/>
        </p:blipFill>
        <p:spPr>
          <a:xfrm>
            <a:off x="3457184" y="860612"/>
            <a:ext cx="2404444" cy="181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mb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353" y="872451"/>
            <a:ext cx="2205318" cy="1867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36477" y="5810407"/>
            <a:ext cx="32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নাম বল তো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940" y="1654289"/>
            <a:ext cx="78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চাল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7999" y="1654289"/>
            <a:ext cx="82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ডিম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6920" y="1740490"/>
            <a:ext cx="86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তেল </a:t>
            </a:r>
            <a:endParaRPr lang="en-US" sz="3600" dirty="0"/>
          </a:p>
        </p:txBody>
      </p:sp>
      <p:sp>
        <p:nvSpPr>
          <p:cNvPr id="12" name="Up Arrow Callout 11"/>
          <p:cNvSpPr/>
          <p:nvPr/>
        </p:nvSpPr>
        <p:spPr>
          <a:xfrm>
            <a:off x="1143001" y="2727943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041023" y="2780110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6871629" y="2753217"/>
            <a:ext cx="1236766" cy="660715"/>
          </a:xfrm>
          <a:prstGeom prst="upArrowCallout">
            <a:avLst>
              <a:gd name="adj1" fmla="val 25000"/>
              <a:gd name="adj2" fmla="val 42549"/>
              <a:gd name="adj3" fmla="val 25000"/>
              <a:gd name="adj4" fmla="val 624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1348535" y="3728668"/>
            <a:ext cx="1521142" cy="945457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420358" y="3482444"/>
            <a:ext cx="437754" cy="651341"/>
          </a:xfrm>
          <a:prstGeom prst="downArrow">
            <a:avLst>
              <a:gd name="adj1" fmla="val 282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 flipV="1">
            <a:off x="6377141" y="3783944"/>
            <a:ext cx="1497521" cy="858531"/>
          </a:xfrm>
          <a:prstGeom prst="bentUpArrow">
            <a:avLst>
              <a:gd name="adj1" fmla="val 1362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26481" y="4235462"/>
            <a:ext cx="386584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স্বাদ ও গুণাগুণ বিচারে খাদ্য ৩ প্রকার</a:t>
            </a:r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4970" y="5810406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9666" y="5823839"/>
            <a:ext cx="50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খাদ্যে কোন উপাদান রয়েছে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601</Words>
  <Application>Microsoft Office PowerPoint</Application>
  <PresentationFormat>On-screen Show (4:3)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Microsoft Himalaya</vt:lpstr>
      <vt:lpstr>NikoshBAN</vt:lpstr>
      <vt:lpstr>Times New Roman</vt:lpstr>
      <vt:lpstr>Vrinda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Binjhar</cp:lastModifiedBy>
  <cp:revision>155</cp:revision>
  <dcterms:created xsi:type="dcterms:W3CDTF">2016-11-17T11:55:00Z</dcterms:created>
  <dcterms:modified xsi:type="dcterms:W3CDTF">2019-10-21T07:49:10Z</dcterms:modified>
</cp:coreProperties>
</file>