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TengramariGPS\Downloads\Solar%20System%20Video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50000" sy="5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828800"/>
            <a:ext cx="586410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9900" dirty="0" smtClean="0">
                <a:latin typeface="SutonnyOMJ" pitchFamily="2" charset="0"/>
                <a:cs typeface="SutonnyOMJ" pitchFamily="2" charset="0"/>
              </a:rPr>
              <a:t>শুভেচ্ছা</a:t>
            </a:r>
            <a:endParaRPr lang="en-US" sz="199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20000" sy="2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598" y="177225"/>
            <a:ext cx="5702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এবার আমরা একটা সৌরজগৎ খাতায় আঁকব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3276600"/>
            <a:ext cx="5334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2362200"/>
            <a:ext cx="2667000" cy="22098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1905000"/>
            <a:ext cx="4724400" cy="32004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" y="1371600"/>
            <a:ext cx="6781800" cy="4191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52600" y="2133600"/>
            <a:ext cx="3733800" cy="2667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2743200"/>
            <a:ext cx="1600200" cy="1524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" y="990600"/>
            <a:ext cx="7696200" cy="48768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200" y="685800"/>
            <a:ext cx="8610600" cy="54102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14800" y="3276600"/>
            <a:ext cx="381000" cy="304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24400" y="3276600"/>
            <a:ext cx="3810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91200" y="2971800"/>
            <a:ext cx="4572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20000" y="2438400"/>
            <a:ext cx="381000" cy="304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086600" y="2667000"/>
            <a:ext cx="381000" cy="304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153400" y="2209800"/>
            <a:ext cx="381000" cy="304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66800" y="1676400"/>
            <a:ext cx="5638800" cy="3657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00800" y="2743200"/>
            <a:ext cx="457200" cy="457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TengramariGPS\Desktop\16_Nuruzzaman\earth-spinning-rotating-animation-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95600"/>
            <a:ext cx="609600" cy="6096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3886200" y="2743200"/>
            <a:ext cx="699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বুধ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59928" y="3468469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শুক্র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43600" y="2249269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বৃহষ্পতি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4200" y="2858869"/>
            <a:ext cx="849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শনি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5322" y="2401669"/>
            <a:ext cx="1258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নেপচুন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5068" y="1792069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ইউরেনাস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52493" y="2438400"/>
            <a:ext cx="1167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পৃথিবী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86023" y="3200400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মঙ্গল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2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50000" sy="5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rtage-io-thumb-ae2007b7cc548bbfa14013fb65ef3351.png (600×494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26931">
            <a:off x="321663" y="253886"/>
            <a:ext cx="7878990" cy="648703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606112" y="2108537"/>
            <a:ext cx="3261288" cy="1015663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নিরব   পাঠ 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304800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96869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সৌরজগৎ কী নিয়ে গঠিত?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সৌরজগৎ এর একটি মডেল খাতায় আঁক।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752600"/>
            <a:ext cx="550663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2307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2117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সাজু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গুপ্ত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199" y="2209800"/>
            <a:ext cx="55707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ফুলবাড়ি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প্রাথমিক বিদ্যালয়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25225"/>
            <a:ext cx="2757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ফুলবাড়ি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457200"/>
            <a:ext cx="2372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4161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শিরোনামঃ  মহাবিশ্ব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4336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আজকের পাঠঃ সৌরগজগৎ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514600"/>
            <a:ext cx="2246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শ্রেণিঃ পঞ্চম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76" y="3200400"/>
            <a:ext cx="2509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 বিজ্ঞান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218" name="Picture 2" descr="https://storage.googleapis.com/multi-static-content/previews/artage-io-thumb-ae2007b7cc548bbfa14013fb65ef33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77898">
            <a:off x="403086" y="171438"/>
            <a:ext cx="7244024" cy="59642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7840" y="1273314"/>
            <a:ext cx="1622560" cy="707886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6648" y="2035314"/>
            <a:ext cx="4927952" cy="1323439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সৌরজগতের গঠন ব্যাখ্যা করে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ছবি আঁকতে পারবে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15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দিনের বেলায় আকাশের দিকে তাকালে কি দেখতে পাও?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739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সুর্য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20669"/>
            <a:ext cx="8305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রাতের  বেলায় আকাশের দিকে তাকালে কি দেখতে পাও?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চাঁদ, তারা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392269"/>
            <a:ext cx="392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আমরা কোথায় বাস করি?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522" y="4001869"/>
            <a:ext cx="1564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পৃথিবীতে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724400"/>
            <a:ext cx="8140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আমাদের পৃথিবীও সৌরজগতের একটি গ্রহ । আর চাঁদ হল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552" y="5334000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পৃথিবীর একটি উপগ্রহ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931" y="1015425"/>
            <a:ext cx="63514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চাঁদ,তারা,সুর্য ছাড়াও মহাকাশে অনেক নক্ষত্র,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জোতিষ্ক দেখতে পাই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124200"/>
            <a:ext cx="874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সুর্য, এবং তার চারিদিকে ঘুর্নায়মান গ্রহ, উপগ্রহ,গ্রহানু,ধুমকেতু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173069"/>
            <a:ext cx="5974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যেমন গ্রহ, উপগ্রহ,গ্রহানু,ধুমকেতু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ইত্যাদি।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33800"/>
            <a:ext cx="5668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ধুলিকণা ও গ্যাস নিয়ে সৌরজগৎ গঠিত।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TengramariGPS\Desktop\16_Nuruzzaman\p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33400"/>
            <a:ext cx="8001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57600" y="5181600"/>
            <a:ext cx="15359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ধুমকেতু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40000" sy="4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38200"/>
            <a:ext cx="868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52600" y="3544669"/>
            <a:ext cx="69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বুধ 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163669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819400"/>
            <a:ext cx="1167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পৃথিবী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401669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173069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বৃহষ্পতি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1639669"/>
            <a:ext cx="849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শনি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32922" y="685800"/>
            <a:ext cx="1258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নেপচুন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114300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ইউরেনাস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53" y="3276600"/>
            <a:ext cx="9220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সুর্য</a:t>
            </a:r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4661" y="4724400"/>
            <a:ext cx="3212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সৌরজগতের গ্রহসমুহ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4626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চল আমরা একটা ভিডিও দেখি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Solar System Vide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" y="990600"/>
            <a:ext cx="8398932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155</Words>
  <Application>Microsoft Office PowerPoint</Application>
  <PresentationFormat>On-screen Show (4:3)</PresentationFormat>
  <Paragraphs>53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TengramariGPS</dc:creator>
  <cp:lastModifiedBy>DPE</cp:lastModifiedBy>
  <cp:revision>52</cp:revision>
  <dcterms:created xsi:type="dcterms:W3CDTF">2006-08-16T00:00:00Z</dcterms:created>
  <dcterms:modified xsi:type="dcterms:W3CDTF">2019-10-21T05:09:00Z</dcterms:modified>
</cp:coreProperties>
</file>