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TengramariGPS\Downloads\Solar%20System%20Video.mp4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tile tx="0" ty="0" sx="50000" sy="50000" flip="xy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1828800"/>
            <a:ext cx="5864106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9900" dirty="0" smtClean="0">
                <a:latin typeface="SutonnyOMJ" pitchFamily="2" charset="0"/>
                <a:cs typeface="SutonnyOMJ" pitchFamily="2" charset="0"/>
              </a:rPr>
              <a:t>শুভেচ্ছা</a:t>
            </a:r>
            <a:endParaRPr lang="en-US" sz="19900" dirty="0">
              <a:latin typeface="SutonnyOMJ" pitchFamily="2" charset="0"/>
              <a:cs typeface="SutonnyO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838200"/>
            <a:ext cx="2307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শিক্ষক পরিচিতি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524000"/>
            <a:ext cx="21178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সাজু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প্রসাদ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গুপ্ত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3199" y="2209800"/>
            <a:ext cx="557075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ফুলবাড়ি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প্রাথমিক বিদ্যালয়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3225225"/>
            <a:ext cx="27574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ফুলবাড়ি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দিনাজপুর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457200"/>
            <a:ext cx="23727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1143000"/>
            <a:ext cx="41617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পাঠ শিরোনামঃ  মহাবিশ্ব 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1828800"/>
            <a:ext cx="43364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আজকের পাঠঃ সৌরগজগৎ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2514600"/>
            <a:ext cx="22461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শ্রেণিঃ পঞ্চম 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576" y="3200400"/>
            <a:ext cx="2509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বিষয়ঃ বিজ্ঞান 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990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524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218" name="Picture 2" descr="https://storage.googleapis.com/multi-static-content/previews/artage-io-thumb-ae2007b7cc548bbfa14013fb65ef335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477898">
            <a:off x="403086" y="171438"/>
            <a:ext cx="7244024" cy="596424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77840" y="1273314"/>
            <a:ext cx="1622560" cy="707886"/>
          </a:xfrm>
          <a:prstGeom prst="rect">
            <a:avLst/>
          </a:prstGeom>
          <a:noFill/>
        </p:spPr>
        <p:txBody>
          <a:bodyPr wrap="none" rtlCol="0">
            <a:prstTxWarp prst="textDoubleWave1">
              <a:avLst/>
            </a:prstTxWarp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96648" y="2035314"/>
            <a:ext cx="4927952" cy="1323439"/>
          </a:xfrm>
          <a:prstGeom prst="rect">
            <a:avLst/>
          </a:prstGeom>
          <a:noFill/>
        </p:spPr>
        <p:txBody>
          <a:bodyPr wrap="none" rtlCol="0">
            <a:prstTxWarp prst="textDoubleWave1">
              <a:avLst/>
            </a:prstTxWarp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সৌরজগতের গঠন ব্যাখ্যা করে </a:t>
            </a:r>
          </a:p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ছবি আঁকতে পারবে ।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762000"/>
            <a:ext cx="81564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দিনের বেলায় আকাশের দিকে তাকালে কি দেখতে পাও?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371600"/>
            <a:ext cx="7393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সুর্য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2020669"/>
            <a:ext cx="83054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রাতের  বেলায় আকাশের দিকে তাকালে কি দেখতে পাও?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2743200"/>
            <a:ext cx="16514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চাঁদ, তারা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" y="3392269"/>
            <a:ext cx="39228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আমরা কোথায় বাস করি?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0522" y="4001869"/>
            <a:ext cx="15648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পৃথিবীতে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600" y="4724400"/>
            <a:ext cx="81403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আমাদের পৃথিবীও সৌরজগতের একটি গ্রহ । আর চাঁদ হল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4552" y="5334000"/>
            <a:ext cx="33778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পৃথিবীর একটি উপগ্রহ 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10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931" y="1015425"/>
            <a:ext cx="63514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চাঁদ,তারা,সুর্য ছাড়াও মহাকাশে অনেক নক্ষত্র,</a:t>
            </a:r>
          </a:p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জোতিষ্ক দেখতে পাই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" y="3124200"/>
            <a:ext cx="87414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সুর্য, এবং তার চারিদিকে ঘুর্নায়মান গ্রহ, উপগ্রহ,গ্রহানু,ধুমকেতু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2173069"/>
            <a:ext cx="59747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যেমন গ্রহ, উপগ্রহ,গ্রহানু,ধুমকেতু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ইত্যাদি।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3733800"/>
            <a:ext cx="56685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ধুলিকণা ও গ্যাস নিয়ে সৌরজগৎ গঠিত।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TengramariGPS\Desktop\16_Nuruzzaman\p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533400"/>
            <a:ext cx="8001000" cy="4572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657600" y="5181600"/>
            <a:ext cx="15359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ধুমকেতু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tile tx="0" ty="0" sx="40000" sy="40000" flip="xy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838200"/>
            <a:ext cx="86868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752600" y="3544669"/>
            <a:ext cx="699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বুধ </a:t>
            </a:r>
            <a:endParaRPr lang="en-US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62200" y="3163669"/>
            <a:ext cx="7216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শুক্র</a:t>
            </a:r>
            <a:endParaRPr lang="en-US" sz="36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95600" y="2819400"/>
            <a:ext cx="11673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পৃথিবী </a:t>
            </a:r>
            <a:endParaRPr lang="en-US" sz="36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81400" y="2401669"/>
            <a:ext cx="990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মঙ্গল</a:t>
            </a:r>
            <a:endParaRPr lang="en-US" sz="36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2173069"/>
            <a:ext cx="1415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বৃহষ্পতি </a:t>
            </a:r>
            <a:endParaRPr lang="en-US" sz="36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0" y="1639669"/>
            <a:ext cx="8499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শনি </a:t>
            </a:r>
            <a:endParaRPr lang="en-US" sz="36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32922" y="685800"/>
            <a:ext cx="12586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নেপচুন </a:t>
            </a:r>
            <a:endParaRPr lang="en-US" sz="36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29400" y="1143000"/>
            <a:ext cx="15007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ইউরেনাস</a:t>
            </a:r>
            <a:endParaRPr lang="en-US" sz="36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7153" y="3276600"/>
            <a:ext cx="9220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সুর্য</a:t>
            </a:r>
            <a:endParaRPr lang="en-US" sz="24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54661" y="4724400"/>
            <a:ext cx="32127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সৌরজগতের গ্রহসমুহ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28600"/>
            <a:ext cx="46265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চল আমরা একটা ভিডিও দেখি 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Solar System Video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28600" y="990600"/>
            <a:ext cx="8398932" cy="495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tile tx="0" ty="0" sx="20000" sy="20000" flip="xy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7598" y="177225"/>
            <a:ext cx="57022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এবার আমরা একটা সৌরজগৎ খাতায় আঁকব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3200400" y="3276600"/>
            <a:ext cx="533400" cy="457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209800" y="2362200"/>
            <a:ext cx="2667000" cy="2209800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371600" y="1905000"/>
            <a:ext cx="4724400" cy="3200400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85800" y="1371600"/>
            <a:ext cx="6781800" cy="4191000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752600" y="2133600"/>
            <a:ext cx="3733800" cy="2667000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743200" y="2743200"/>
            <a:ext cx="1600200" cy="1524000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81000" y="990600"/>
            <a:ext cx="7696200" cy="4876800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6200" y="685800"/>
            <a:ext cx="8610600" cy="5410200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114800" y="3276600"/>
            <a:ext cx="381000" cy="3048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724400" y="3276600"/>
            <a:ext cx="381000" cy="3048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791200" y="2971800"/>
            <a:ext cx="457200" cy="3810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7620000" y="2438400"/>
            <a:ext cx="381000" cy="3048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7086600" y="2667000"/>
            <a:ext cx="381000" cy="3048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8153400" y="2209800"/>
            <a:ext cx="381000" cy="3048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066800" y="1676400"/>
            <a:ext cx="5638800" cy="3657600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400800" y="2743200"/>
            <a:ext cx="457200" cy="4572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Users\TengramariGPS\Desktop\16_Nuruzzaman\earth-spinning-rotating-animation-1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2895600"/>
            <a:ext cx="609600" cy="609600"/>
          </a:xfrm>
          <a:prstGeom prst="rect">
            <a:avLst/>
          </a:prstGeom>
          <a:noFill/>
        </p:spPr>
      </p:pic>
      <p:sp>
        <p:nvSpPr>
          <p:cNvPr id="28" name="TextBox 27"/>
          <p:cNvSpPr txBox="1"/>
          <p:nvPr/>
        </p:nvSpPr>
        <p:spPr>
          <a:xfrm>
            <a:off x="3886200" y="2743200"/>
            <a:ext cx="699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বুধ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459928" y="3468469"/>
            <a:ext cx="7216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শুক্র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43600" y="2249269"/>
            <a:ext cx="1415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বৃহষ্পতি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34200" y="2858869"/>
            <a:ext cx="8499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শনি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885322" y="2401669"/>
            <a:ext cx="12586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নেপচুন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805068" y="1792069"/>
            <a:ext cx="15007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ইউরেনাস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852493" y="2438400"/>
            <a:ext cx="11673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পৃথিবী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486023" y="3200400"/>
            <a:ext cx="990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মঙ্গল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2" grpId="0" animBg="1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tile tx="0" ty="0" sx="50000" sy="50000" flip="xy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rtage-io-thumb-ae2007b7cc548bbfa14013fb65ef3351.png (600×494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326931">
            <a:off x="321663" y="253886"/>
            <a:ext cx="7878990" cy="648703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606112" y="2108537"/>
            <a:ext cx="3261288" cy="1015663"/>
          </a:xfrm>
          <a:prstGeom prst="rect">
            <a:avLst/>
          </a:prstGeom>
          <a:noFill/>
        </p:spPr>
        <p:txBody>
          <a:bodyPr wrap="square" rtlCol="0">
            <a:prstTxWarp prst="textDoubleWave1">
              <a:avLst/>
            </a:prstTxWarp>
            <a:spAutoFit/>
          </a:bodyPr>
          <a:lstStyle/>
          <a:p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নিরব   পাঠ </a:t>
            </a:r>
            <a:endParaRPr lang="en-US" sz="60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0" y="304800"/>
            <a:ext cx="19928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মুল্যায়ন 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096869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সৌরজগৎ কী নিয়ে গঠিত?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2971800"/>
            <a:ext cx="5929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সৌরজগৎ এর একটি মডেল খাতায় আঁক।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1752600"/>
            <a:ext cx="5506636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6600" dirty="0" smtClean="0"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166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 smtClean="0">
            <a:latin typeface="NikoshBAN" pitchFamily="2" charset="0"/>
            <a:cs typeface="NikoshBAN" pitchFamily="2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155</Words>
  <Application>Microsoft Office PowerPoint</Application>
  <PresentationFormat>On-screen Show (4:3)</PresentationFormat>
  <Paragraphs>53</Paragraphs>
  <Slides>13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TengramariGPS</dc:creator>
  <cp:lastModifiedBy>DPE</cp:lastModifiedBy>
  <cp:revision>52</cp:revision>
  <dcterms:created xsi:type="dcterms:W3CDTF">2006-08-16T00:00:00Z</dcterms:created>
  <dcterms:modified xsi:type="dcterms:W3CDTF">2019-10-21T05:09:00Z</dcterms:modified>
</cp:coreProperties>
</file>