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3"/>
  </p:notesMasterIdLst>
  <p:sldIdLst>
    <p:sldId id="276" r:id="rId2"/>
    <p:sldId id="279" r:id="rId3"/>
    <p:sldId id="280" r:id="rId4"/>
    <p:sldId id="267" r:id="rId5"/>
    <p:sldId id="284" r:id="rId6"/>
    <p:sldId id="296" r:id="rId7"/>
    <p:sldId id="297" r:id="rId8"/>
    <p:sldId id="298" r:id="rId9"/>
    <p:sldId id="291" r:id="rId10"/>
    <p:sldId id="299" r:id="rId11"/>
    <p:sldId id="29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74FBCCF5-2379-494F-9304-3C164EB50974}">
          <p14:sldIdLst>
            <p14:sldId id="276"/>
            <p14:sldId id="279"/>
            <p14:sldId id="280"/>
            <p14:sldId id="267"/>
            <p14:sldId id="283"/>
            <p14:sldId id="284"/>
            <p14:sldId id="296"/>
            <p14:sldId id="297"/>
            <p14:sldId id="298"/>
            <p14:sldId id="291"/>
            <p14:sldId id="299"/>
          </p14:sldIdLst>
        </p14:section>
        <p14:section name="Untitled Section" id="{2309F6B1-91C9-42DB-BD3D-5E26BB9CEC60}">
          <p14:sldIdLst>
            <p14:sldId id="293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8520" autoAdjust="0"/>
  </p:normalViewPr>
  <p:slideViewPr>
    <p:cSldViewPr snapToGrid="0">
      <p:cViewPr varScale="1">
        <p:scale>
          <a:sx n="80" d="100"/>
          <a:sy n="80" d="100"/>
        </p:scale>
        <p:origin x="-96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D892F-BD8E-4D82-B823-E8A0FE64A0BF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C8A36-83C2-4939-B55C-2D3556D6EF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8190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C8A36-83C2-4939-B55C-2D3556D6EFE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C8A36-83C2-4939-B55C-2D3556D6EF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131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C8A36-83C2-4939-B55C-2D3556D6EF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1162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C8A36-83C2-4939-B55C-2D3556D6EF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8467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1750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4746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3645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786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222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84636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3800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7112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2272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23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013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FC765-E94B-4FD6-BDC8-BB824CAE4AC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7C3C5-FCAC-45DD-82F3-AE87A10517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696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3408" y="5563455"/>
            <a:ext cx="6321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Morning, Students</a:t>
            </a:r>
            <a:endParaRPr lang="en-US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579" y="-16042"/>
            <a:ext cx="8117306" cy="55634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1981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5930" y="2080258"/>
            <a:ext cx="8526780" cy="41549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Nazmul Huda</a:t>
            </a:r>
            <a:endParaRPr lang="en-US" sz="6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Asst.Teacher</a:t>
            </a:r>
            <a:r>
              <a:rPr lang="en-US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4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Islampur Govt.Primary School</a:t>
            </a:r>
          </a:p>
          <a:p>
            <a:pPr algn="ctr"/>
            <a:r>
              <a:rPr lang="en-US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Upozila:Alamdanga</a:t>
            </a:r>
          </a:p>
          <a:p>
            <a:pPr algn="ctr"/>
            <a:r>
              <a:rPr lang="en-US" sz="4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</a:t>
            </a:r>
            <a:r>
              <a:rPr lang="en-US" sz="4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Chuadanga</a:t>
            </a:r>
            <a:endParaRPr lang="en-US" sz="48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2502568" y="555257"/>
            <a:ext cx="6833937" cy="1064996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Teacher’s  Identity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889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9250" y="745648"/>
            <a:ext cx="7366571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Class-3</a:t>
            </a:r>
          </a:p>
          <a:p>
            <a:pPr algn="ctr"/>
            <a:r>
              <a:rPr lang="en-US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</a:t>
            </a:r>
          </a:p>
          <a:p>
            <a:pPr algn="ctr"/>
            <a:r>
              <a:rPr lang="en-US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Unit-11</a:t>
            </a:r>
            <a:endParaRPr lang="en-US" sz="8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483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45554"/>
            <a:ext cx="12085984" cy="3785652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2.3.1 respond to requests.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1.1.1 repeat after the teacher and say </a:t>
            </a:r>
            <a:r>
              <a:rPr lang="en-US" sz="4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words,phrases</a:t>
            </a:r>
            <a:r>
              <a:rPr lang="en-US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sentences with proper sounds and stress.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1.6.1 recognize and read simple, statements, commands, greetings, questions and answer.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743" y="218368"/>
            <a:ext cx="6140992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</p:spTree>
    <p:extLst>
      <p:ext uri="{BB962C8B-B14F-4D97-AF65-F5344CB8AC3E}">
        <p14:creationId xmlns="" xmlns:p14="http://schemas.microsoft.com/office/powerpoint/2010/main" val="159095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2736" y="1165860"/>
            <a:ext cx="9189720" cy="32316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Today’s</a:t>
            </a:r>
            <a:r>
              <a:rPr lang="en-US" sz="7200" dirty="0" smtClean="0">
                <a:solidFill>
                  <a:srgbClr val="7030A0"/>
                </a:solidFill>
              </a:rPr>
              <a:t> </a:t>
            </a:r>
            <a:r>
              <a:rPr lang="en-US" sz="2000" dirty="0" smtClean="0">
                <a:solidFill>
                  <a:srgbClr val="7030A0"/>
                </a:solidFill>
              </a:rPr>
              <a:t> </a:t>
            </a:r>
            <a:r>
              <a:rPr lang="en-US" sz="6600" dirty="0" smtClean="0">
                <a:solidFill>
                  <a:srgbClr val="7030A0"/>
                </a:solidFill>
              </a:rPr>
              <a:t>Lesson-</a:t>
            </a:r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</a:rPr>
              <a:t>Commands, instructions and requests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744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069"/>
          <a:stretch/>
        </p:blipFill>
        <p:spPr>
          <a:xfrm>
            <a:off x="2649179" y="1258957"/>
            <a:ext cx="6700561" cy="44463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153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136" y="340531"/>
            <a:ext cx="7898130" cy="63465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063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809" y="0"/>
            <a:ext cx="7032496" cy="67382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366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2088" y="0"/>
            <a:ext cx="51092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endParaRPr lang="en-US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58261" b="51549"/>
          <a:stretch/>
        </p:blipFill>
        <p:spPr>
          <a:xfrm>
            <a:off x="0" y="2140224"/>
            <a:ext cx="5088835" cy="2279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7887" r="62065"/>
          <a:stretch/>
        </p:blipFill>
        <p:spPr>
          <a:xfrm>
            <a:off x="6268279" y="1967946"/>
            <a:ext cx="4625008" cy="24516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6161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0218" b="52113"/>
          <a:stretch/>
        </p:blipFill>
        <p:spPr>
          <a:xfrm>
            <a:off x="662609" y="1974571"/>
            <a:ext cx="6069496" cy="22528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9891" t="53240" r="5435"/>
          <a:stretch/>
        </p:blipFill>
        <p:spPr>
          <a:xfrm>
            <a:off x="6334538" y="2001075"/>
            <a:ext cx="5446645" cy="21998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2553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948" y="278974"/>
            <a:ext cx="6392858" cy="46956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sp>
        <p:nvSpPr>
          <p:cNvPr id="6" name="Flowchart: Punched Tape 5"/>
          <p:cNvSpPr/>
          <p:nvPr/>
        </p:nvSpPr>
        <p:spPr>
          <a:xfrm>
            <a:off x="3371863" y="5252908"/>
            <a:ext cx="5109028" cy="1439439"/>
          </a:xfrm>
          <a:prstGeom prst="flowChartPunchedTap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Goodbye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427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1181</TotalTime>
  <Words>79</Words>
  <Application>Microsoft Office PowerPoint</Application>
  <PresentationFormat>Custom</PresentationFormat>
  <Paragraphs>23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kamlapur PTI one</dc:creator>
  <cp:lastModifiedBy>Sozol</cp:lastModifiedBy>
  <cp:revision>163</cp:revision>
  <dcterms:created xsi:type="dcterms:W3CDTF">2018-02-16T09:11:56Z</dcterms:created>
  <dcterms:modified xsi:type="dcterms:W3CDTF">2019-10-21T12:37:10Z</dcterms:modified>
</cp:coreProperties>
</file>