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448" r:id="rId2"/>
    <p:sldId id="450" r:id="rId3"/>
    <p:sldId id="310" r:id="rId4"/>
    <p:sldId id="347" r:id="rId5"/>
    <p:sldId id="348" r:id="rId6"/>
    <p:sldId id="349" r:id="rId7"/>
    <p:sldId id="400" r:id="rId8"/>
    <p:sldId id="444" r:id="rId9"/>
    <p:sldId id="442" r:id="rId10"/>
    <p:sldId id="439" r:id="rId11"/>
    <p:sldId id="402" r:id="rId12"/>
    <p:sldId id="424" r:id="rId13"/>
    <p:sldId id="438" r:id="rId14"/>
    <p:sldId id="443" r:id="rId15"/>
    <p:sldId id="425" r:id="rId16"/>
    <p:sldId id="452" r:id="rId17"/>
    <p:sldId id="440" r:id="rId18"/>
    <p:sldId id="433" r:id="rId19"/>
    <p:sldId id="436" r:id="rId20"/>
    <p:sldId id="437" r:id="rId21"/>
    <p:sldId id="45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80783" autoAdjust="0"/>
  </p:normalViewPr>
  <p:slideViewPr>
    <p:cSldViewPr>
      <p:cViewPr>
        <p:scale>
          <a:sx n="60" d="100"/>
          <a:sy n="60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C238-D54B-46C3-BABB-1D54717E0E52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EAF9-9A9A-427A-999B-E864F1F51F8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dirty="0">
            <a:solidFill>
              <a:schemeClr val="tx1"/>
            </a:solidFill>
          </a:endParaRPr>
        </a:p>
      </dgm:t>
    </dgm:pt>
    <dgm:pt modelId="{91329182-9FDA-46AE-B0EE-068974D1B058}" type="parTrans" cxnId="{331A9559-E608-46CB-B765-6C240EB14D6E}">
      <dgm:prSet/>
      <dgm:spPr/>
      <dgm:t>
        <a:bodyPr/>
        <a:lstStyle/>
        <a:p>
          <a:endParaRPr lang="en-US"/>
        </a:p>
      </dgm:t>
    </dgm:pt>
    <dgm:pt modelId="{23E13539-9F15-49DD-9BDA-39CB00708310}" type="sibTrans" cxnId="{331A9559-E608-46CB-B765-6C240EB14D6E}">
      <dgm:prSet/>
      <dgm:spPr/>
      <dgm:t>
        <a:bodyPr/>
        <a:lstStyle/>
        <a:p>
          <a:endParaRPr lang="en-US"/>
        </a:p>
      </dgm:t>
    </dgm:pt>
    <dgm:pt modelId="{50C59907-BC76-46B5-A39A-8F678E8AC12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b="1" dirty="0">
            <a:solidFill>
              <a:schemeClr val="tx1"/>
            </a:solidFill>
          </a:endParaRPr>
        </a:p>
      </dgm:t>
    </dgm:pt>
    <dgm:pt modelId="{16737552-625B-4258-A7FE-34EE6472CFE0}" type="parTrans" cxnId="{76452E61-DAB1-43DB-A715-3BEF8B520BA5}">
      <dgm:prSet/>
      <dgm:spPr/>
      <dgm:t>
        <a:bodyPr/>
        <a:lstStyle/>
        <a:p>
          <a:endParaRPr lang="en-US"/>
        </a:p>
      </dgm:t>
    </dgm:pt>
    <dgm:pt modelId="{F303AE8A-C58C-47A8-814A-9B75E13D2658}" type="sibTrans" cxnId="{76452E61-DAB1-43DB-A715-3BEF8B520BA5}">
      <dgm:prSet/>
      <dgm:spPr/>
      <dgm:t>
        <a:bodyPr/>
        <a:lstStyle/>
        <a:p>
          <a:endParaRPr lang="en-US"/>
        </a:p>
      </dgm:t>
    </dgm:pt>
    <dgm:pt modelId="{99B1B7A1-26A3-4CFA-930F-749C801CE8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400" b="1" dirty="0">
            <a:solidFill>
              <a:schemeClr val="tx1"/>
            </a:solidFill>
          </a:endParaRPr>
        </a:p>
      </dgm:t>
    </dgm:pt>
    <dgm:pt modelId="{D578B7B6-85BF-4CF7-8432-91116AB7EB94}" type="parTrans" cxnId="{C6EDBA51-1512-44EC-B392-0742EFEAD264}">
      <dgm:prSet/>
      <dgm:spPr/>
      <dgm:t>
        <a:bodyPr/>
        <a:lstStyle/>
        <a:p>
          <a:endParaRPr lang="en-US"/>
        </a:p>
      </dgm:t>
    </dgm:pt>
    <dgm:pt modelId="{F5CBA93D-43D8-4050-BBDB-A3C955809AD3}" type="sibTrans" cxnId="{C6EDBA51-1512-44EC-B392-0742EFEAD264}">
      <dgm:prSet/>
      <dgm:spPr/>
      <dgm:t>
        <a:bodyPr/>
        <a:lstStyle/>
        <a:p>
          <a:endParaRPr lang="en-US"/>
        </a:p>
      </dgm:t>
    </dgm:pt>
    <dgm:pt modelId="{03355844-ACD3-48D1-A05B-3AE22327A8E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400" b="1" dirty="0">
            <a:solidFill>
              <a:schemeClr val="tx1"/>
            </a:solidFill>
          </a:endParaRPr>
        </a:p>
      </dgm:t>
    </dgm:pt>
    <dgm:pt modelId="{EE83384E-D7C0-42A2-B4EC-945AE3C17F15}" type="parTrans" cxnId="{05DAC494-3E91-4D26-A8A5-6820EE5C8488}">
      <dgm:prSet/>
      <dgm:spPr/>
      <dgm:t>
        <a:bodyPr/>
        <a:lstStyle/>
        <a:p>
          <a:endParaRPr lang="en-US"/>
        </a:p>
      </dgm:t>
    </dgm:pt>
    <dgm:pt modelId="{1170FEAE-258F-4F88-B21D-5F1018A241FE}" type="sibTrans" cxnId="{05DAC494-3E91-4D26-A8A5-6820EE5C8488}">
      <dgm:prSet/>
      <dgm:spPr/>
      <dgm:t>
        <a:bodyPr/>
        <a:lstStyle/>
        <a:p>
          <a:endParaRPr lang="en-US"/>
        </a:p>
      </dgm:t>
    </dgm:pt>
    <dgm:pt modelId="{067A1137-952D-413C-A1C8-2F3D04024D61}">
      <dgm:prSet phldrT="[Text]" custT="1"/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</a:t>
          </a:r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b="1" dirty="0">
            <a:solidFill>
              <a:schemeClr val="tx1"/>
            </a:solidFill>
          </a:endParaRPr>
        </a:p>
      </dgm:t>
    </dgm:pt>
    <dgm:pt modelId="{C860AFE8-DC68-496B-BDF0-2EB18B9B4105}" type="parTrans" cxnId="{C82911DA-4D7E-4C68-B1E7-3175C3D82A3F}">
      <dgm:prSet/>
      <dgm:spPr/>
      <dgm:t>
        <a:bodyPr/>
        <a:lstStyle/>
        <a:p>
          <a:endParaRPr lang="en-US"/>
        </a:p>
      </dgm:t>
    </dgm:pt>
    <dgm:pt modelId="{2E0BAE38-69AF-47AE-BE22-D06DB6E358DA}" type="sibTrans" cxnId="{C82911DA-4D7E-4C68-B1E7-3175C3D82A3F}">
      <dgm:prSet/>
      <dgm:spPr/>
      <dgm:t>
        <a:bodyPr/>
        <a:lstStyle/>
        <a:p>
          <a:endParaRPr lang="en-US"/>
        </a:p>
      </dgm:t>
    </dgm:pt>
    <dgm:pt modelId="{3FA3ACE3-EB7D-4B66-854D-AE92EA71D0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90F27D-998B-45BA-8B8B-202D845BD6D4}" type="parTrans" cxnId="{C6A10FFD-EC6F-43E0-97B0-5EFE2B09AB0C}">
      <dgm:prSet/>
      <dgm:spPr/>
      <dgm:t>
        <a:bodyPr/>
        <a:lstStyle/>
        <a:p>
          <a:endParaRPr lang="en-US"/>
        </a:p>
      </dgm:t>
    </dgm:pt>
    <dgm:pt modelId="{30EC86F1-9D98-4549-93E2-20482EDE36BC}" type="sibTrans" cxnId="{C6A10FFD-EC6F-43E0-97B0-5EFE2B09AB0C}">
      <dgm:prSet/>
      <dgm:spPr/>
      <dgm:t>
        <a:bodyPr/>
        <a:lstStyle/>
        <a:p>
          <a:endParaRPr lang="en-US"/>
        </a:p>
      </dgm:t>
    </dgm:pt>
    <dgm:pt modelId="{BBFA9176-01FB-43F4-B724-23C9105F4C4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119C16-A6D0-44C8-B0F3-AF34325074B2}" type="parTrans" cxnId="{E7F9FF34-ACBA-443D-81AC-634145FCAD2E}">
      <dgm:prSet/>
      <dgm:spPr/>
      <dgm:t>
        <a:bodyPr/>
        <a:lstStyle/>
        <a:p>
          <a:endParaRPr lang="en-US"/>
        </a:p>
      </dgm:t>
    </dgm:pt>
    <dgm:pt modelId="{D7180D9B-F186-4762-9A86-377659A3EA6C}" type="sibTrans" cxnId="{E7F9FF34-ACBA-443D-81AC-634145FCAD2E}">
      <dgm:prSet/>
      <dgm:spPr/>
      <dgm:t>
        <a:bodyPr/>
        <a:lstStyle/>
        <a:p>
          <a:endParaRPr lang="en-US"/>
        </a:p>
      </dgm:t>
    </dgm:pt>
    <dgm:pt modelId="{BE6347DC-EFC7-47AB-9261-6098F6F986F2}" type="pres">
      <dgm:prSet presAssocID="{C010C238-D54B-46C3-BABB-1D54717E0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F0CC1-5E97-47D6-A796-30BF7F1A2060}" type="pres">
      <dgm:prSet presAssocID="{C010C238-D54B-46C3-BABB-1D54717E0E52}" presName="radial" presStyleCnt="0">
        <dgm:presLayoutVars>
          <dgm:animLvl val="ctr"/>
        </dgm:presLayoutVars>
      </dgm:prSet>
      <dgm:spPr/>
    </dgm:pt>
    <dgm:pt modelId="{FB1F635E-C4BF-4CA8-A79E-674904E70846}" type="pres">
      <dgm:prSet presAssocID="{C893EAF9-9A9A-427A-999B-E864F1F51F85}" presName="centerShape" presStyleLbl="vennNode1" presStyleIdx="0" presStyleCnt="7" custScaleX="98270" custScaleY="76596" custLinFactNeighborX="-6002" custLinFactNeighborY="3222"/>
      <dgm:spPr/>
      <dgm:t>
        <a:bodyPr/>
        <a:lstStyle/>
        <a:p>
          <a:endParaRPr lang="en-US"/>
        </a:p>
      </dgm:t>
    </dgm:pt>
    <dgm:pt modelId="{8DFCEEBA-E4CE-42CB-9835-6A84C90DEEBB}" type="pres">
      <dgm:prSet presAssocID="{50C59907-BC76-46B5-A39A-8F678E8AC122}" presName="node" presStyleLbl="vennNode1" presStyleIdx="1" presStyleCnt="7" custScaleX="175814" custScaleY="143519" custRadScaleRad="102217" custRadScaleInc="-8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D1A-E3A4-4592-A187-D02555C45803}" type="pres">
      <dgm:prSet presAssocID="{99B1B7A1-26A3-4CFA-930F-749C801CE8DF}" presName="node" presStyleLbl="vennNode1" presStyleIdx="2" presStyleCnt="7" custScaleX="135919" custScaleY="143519" custRadScaleRad="88269" custRadScaleInc="-10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5B9F-407A-42A8-B2D6-569CA460D036}" type="pres">
      <dgm:prSet presAssocID="{03355844-ACD3-48D1-A05B-3AE22327A8E6}" presName="node" presStyleLbl="vennNode1" presStyleIdx="3" presStyleCnt="7" custScaleX="148980" custScaleY="143519" custRadScaleRad="94322" custRadScaleInc="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C34C-D8CF-42ED-8FC3-02558198DF64}" type="pres">
      <dgm:prSet presAssocID="{067A1137-952D-413C-A1C8-2F3D04024D61}" presName="node" presStyleLbl="vennNode1" presStyleIdx="4" presStyleCnt="7" custScaleX="169142" custScaleY="128909" custRadScaleRad="102965" custRadScaleInc="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F3DE-54F3-4F66-8401-7356022A5217}" type="pres">
      <dgm:prSet presAssocID="{3FA3ACE3-EB7D-4B66-854D-AE92EA71D074}" presName="node" presStyleLbl="vennNode1" presStyleIdx="5" presStyleCnt="7" custScaleX="167656" custScaleY="143519" custRadScaleRad="127955" custRadScaleInc="1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40DA-C9CF-4C95-A228-282E484C72AD}" type="pres">
      <dgm:prSet presAssocID="{BBFA9176-01FB-43F4-B724-23C9105F4C41}" presName="node" presStyleLbl="vennNode1" presStyleIdx="6" presStyleCnt="7" custScaleX="166924" custScaleY="143519" custRadScaleRad="125902" custRadScaleInc="-11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A9559-E608-46CB-B765-6C240EB14D6E}" srcId="{C010C238-D54B-46C3-BABB-1D54717E0E52}" destId="{C893EAF9-9A9A-427A-999B-E864F1F51F85}" srcOrd="0" destOrd="0" parTransId="{91329182-9FDA-46AE-B0EE-068974D1B058}" sibTransId="{23E13539-9F15-49DD-9BDA-39CB00708310}"/>
    <dgm:cxn modelId="{1C746204-F3CD-4E4D-AFF5-80E4C3D3257C}" type="presOf" srcId="{C893EAF9-9A9A-427A-999B-E864F1F51F85}" destId="{FB1F635E-C4BF-4CA8-A79E-674904E70846}" srcOrd="0" destOrd="0" presId="urn:microsoft.com/office/officeart/2005/8/layout/radial3"/>
    <dgm:cxn modelId="{C6A10FFD-EC6F-43E0-97B0-5EFE2B09AB0C}" srcId="{C893EAF9-9A9A-427A-999B-E864F1F51F85}" destId="{3FA3ACE3-EB7D-4B66-854D-AE92EA71D074}" srcOrd="4" destOrd="0" parTransId="{1790F27D-998B-45BA-8B8B-202D845BD6D4}" sibTransId="{30EC86F1-9D98-4549-93E2-20482EDE36BC}"/>
    <dgm:cxn modelId="{A98D2EA3-EC75-405B-9290-4337C4940EC7}" type="presOf" srcId="{03355844-ACD3-48D1-A05B-3AE22327A8E6}" destId="{2D095B9F-407A-42A8-B2D6-569CA460D036}" srcOrd="0" destOrd="0" presId="urn:microsoft.com/office/officeart/2005/8/layout/radial3"/>
    <dgm:cxn modelId="{BC401798-F26D-48BB-B5CA-73F5A8140A4C}" type="presOf" srcId="{99B1B7A1-26A3-4CFA-930F-749C801CE8DF}" destId="{19066D1A-E3A4-4592-A187-D02555C45803}" srcOrd="0" destOrd="0" presId="urn:microsoft.com/office/officeart/2005/8/layout/radial3"/>
    <dgm:cxn modelId="{C6EDBA51-1512-44EC-B392-0742EFEAD264}" srcId="{C893EAF9-9A9A-427A-999B-E864F1F51F85}" destId="{99B1B7A1-26A3-4CFA-930F-749C801CE8DF}" srcOrd="1" destOrd="0" parTransId="{D578B7B6-85BF-4CF7-8432-91116AB7EB94}" sibTransId="{F5CBA93D-43D8-4050-BBDB-A3C955809AD3}"/>
    <dgm:cxn modelId="{4D81C4D3-0B77-49A6-8603-9D9BE3F2C020}" type="presOf" srcId="{C010C238-D54B-46C3-BABB-1D54717E0E52}" destId="{BE6347DC-EFC7-47AB-9261-6098F6F986F2}" srcOrd="0" destOrd="0" presId="urn:microsoft.com/office/officeart/2005/8/layout/radial3"/>
    <dgm:cxn modelId="{E7F9FF34-ACBA-443D-81AC-634145FCAD2E}" srcId="{C893EAF9-9A9A-427A-999B-E864F1F51F85}" destId="{BBFA9176-01FB-43F4-B724-23C9105F4C41}" srcOrd="5" destOrd="0" parTransId="{05119C16-A6D0-44C8-B0F3-AF34325074B2}" sibTransId="{D7180D9B-F186-4762-9A86-377659A3EA6C}"/>
    <dgm:cxn modelId="{76452E61-DAB1-43DB-A715-3BEF8B520BA5}" srcId="{C893EAF9-9A9A-427A-999B-E864F1F51F85}" destId="{50C59907-BC76-46B5-A39A-8F678E8AC122}" srcOrd="0" destOrd="0" parTransId="{16737552-625B-4258-A7FE-34EE6472CFE0}" sibTransId="{F303AE8A-C58C-47A8-814A-9B75E13D2658}"/>
    <dgm:cxn modelId="{F6799AE6-235B-4E2F-B3ED-D65C951499E4}" type="presOf" srcId="{BBFA9176-01FB-43F4-B724-23C9105F4C41}" destId="{83C440DA-C9CF-4C95-A228-282E484C72AD}" srcOrd="0" destOrd="0" presId="urn:microsoft.com/office/officeart/2005/8/layout/radial3"/>
    <dgm:cxn modelId="{05DAC494-3E91-4D26-A8A5-6820EE5C8488}" srcId="{C893EAF9-9A9A-427A-999B-E864F1F51F85}" destId="{03355844-ACD3-48D1-A05B-3AE22327A8E6}" srcOrd="2" destOrd="0" parTransId="{EE83384E-D7C0-42A2-B4EC-945AE3C17F15}" sibTransId="{1170FEAE-258F-4F88-B21D-5F1018A241FE}"/>
    <dgm:cxn modelId="{C46EFF80-C6E6-4E06-8F01-0AE9BC953485}" type="presOf" srcId="{3FA3ACE3-EB7D-4B66-854D-AE92EA71D074}" destId="{C893F3DE-54F3-4F66-8401-7356022A5217}" srcOrd="0" destOrd="0" presId="urn:microsoft.com/office/officeart/2005/8/layout/radial3"/>
    <dgm:cxn modelId="{C82911DA-4D7E-4C68-B1E7-3175C3D82A3F}" srcId="{C893EAF9-9A9A-427A-999B-E864F1F51F85}" destId="{067A1137-952D-413C-A1C8-2F3D04024D61}" srcOrd="3" destOrd="0" parTransId="{C860AFE8-DC68-496B-BDF0-2EB18B9B4105}" sibTransId="{2E0BAE38-69AF-47AE-BE22-D06DB6E358DA}"/>
    <dgm:cxn modelId="{DA0FF81B-1537-4A13-9C5D-B620C85F7377}" type="presOf" srcId="{50C59907-BC76-46B5-A39A-8F678E8AC122}" destId="{8DFCEEBA-E4CE-42CB-9835-6A84C90DEEBB}" srcOrd="0" destOrd="0" presId="urn:microsoft.com/office/officeart/2005/8/layout/radial3"/>
    <dgm:cxn modelId="{A8CB5205-5358-4378-B9A3-57C6492E2DA0}" type="presOf" srcId="{067A1137-952D-413C-A1C8-2F3D04024D61}" destId="{AA5BC34C-D8CF-42ED-8FC3-02558198DF64}" srcOrd="0" destOrd="0" presId="urn:microsoft.com/office/officeart/2005/8/layout/radial3"/>
    <dgm:cxn modelId="{11B70780-FCCD-4F72-A24A-031E2B351858}" type="presParOf" srcId="{BE6347DC-EFC7-47AB-9261-6098F6F986F2}" destId="{BC1F0CC1-5E97-47D6-A796-30BF7F1A2060}" srcOrd="0" destOrd="0" presId="urn:microsoft.com/office/officeart/2005/8/layout/radial3"/>
    <dgm:cxn modelId="{B196C984-6DA8-4B84-86B8-8C15049E402F}" type="presParOf" srcId="{BC1F0CC1-5E97-47D6-A796-30BF7F1A2060}" destId="{FB1F635E-C4BF-4CA8-A79E-674904E70846}" srcOrd="0" destOrd="0" presId="urn:microsoft.com/office/officeart/2005/8/layout/radial3"/>
    <dgm:cxn modelId="{C08A6EAF-72B0-400A-91FE-1A3FD285AC4F}" type="presParOf" srcId="{BC1F0CC1-5E97-47D6-A796-30BF7F1A2060}" destId="{8DFCEEBA-E4CE-42CB-9835-6A84C90DEEBB}" srcOrd="1" destOrd="0" presId="urn:microsoft.com/office/officeart/2005/8/layout/radial3"/>
    <dgm:cxn modelId="{9F280036-3615-4423-A81E-85CCB0CAED5D}" type="presParOf" srcId="{BC1F0CC1-5E97-47D6-A796-30BF7F1A2060}" destId="{19066D1A-E3A4-4592-A187-D02555C45803}" srcOrd="2" destOrd="0" presId="urn:microsoft.com/office/officeart/2005/8/layout/radial3"/>
    <dgm:cxn modelId="{22269C99-35D3-400A-A895-2D3D20C55ED1}" type="presParOf" srcId="{BC1F0CC1-5E97-47D6-A796-30BF7F1A2060}" destId="{2D095B9F-407A-42A8-B2D6-569CA460D036}" srcOrd="3" destOrd="0" presId="urn:microsoft.com/office/officeart/2005/8/layout/radial3"/>
    <dgm:cxn modelId="{9A8DBE53-1A85-4833-B98C-1AE1D5871D28}" type="presParOf" srcId="{BC1F0CC1-5E97-47D6-A796-30BF7F1A2060}" destId="{AA5BC34C-D8CF-42ED-8FC3-02558198DF64}" srcOrd="4" destOrd="0" presId="urn:microsoft.com/office/officeart/2005/8/layout/radial3"/>
    <dgm:cxn modelId="{D1B815EF-CBE8-4FF0-817B-A13D90348AAB}" type="presParOf" srcId="{BC1F0CC1-5E97-47D6-A796-30BF7F1A2060}" destId="{C893F3DE-54F3-4F66-8401-7356022A5217}" srcOrd="5" destOrd="0" presId="urn:microsoft.com/office/officeart/2005/8/layout/radial3"/>
    <dgm:cxn modelId="{7DAFF653-A842-4D1C-B85E-9CEB201B5D7A}" type="presParOf" srcId="{BC1F0CC1-5E97-47D6-A796-30BF7F1A2060}" destId="{83C440DA-C9CF-4C95-A228-282E484C72A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635E-C4BF-4CA8-A79E-674904E70846}">
      <dsp:nvSpPr>
        <dsp:cNvPr id="0" name=""/>
        <dsp:cNvSpPr/>
      </dsp:nvSpPr>
      <dsp:spPr>
        <a:xfrm>
          <a:off x="1912775" y="1828796"/>
          <a:ext cx="3105744" cy="2420755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367601" y="2183307"/>
        <a:ext cx="2196092" cy="1711733"/>
      </dsp:txXfrm>
    </dsp:sp>
    <dsp:sp modelId="{8DFCEEBA-E4CE-42CB-9835-6A84C90DEEBB}">
      <dsp:nvSpPr>
        <dsp:cNvPr id="0" name=""/>
        <dsp:cNvSpPr/>
      </dsp:nvSpPr>
      <dsp:spPr>
        <a:xfrm>
          <a:off x="2141363" y="-285564"/>
          <a:ext cx="2778230" cy="226790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</a:t>
          </a: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548225" y="46562"/>
        <a:ext cx="1964506" cy="1603649"/>
      </dsp:txXfrm>
    </dsp:sp>
    <dsp:sp modelId="{19066D1A-E3A4-4592-A187-D02555C45803}">
      <dsp:nvSpPr>
        <dsp:cNvPr id="0" name=""/>
        <dsp:cNvSpPr/>
      </dsp:nvSpPr>
      <dsp:spPr>
        <a:xfrm>
          <a:off x="4108360" y="704478"/>
          <a:ext cx="2147805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422899" y="1036604"/>
        <a:ext cx="1518727" cy="1603649"/>
      </dsp:txXfrm>
    </dsp:sp>
    <dsp:sp modelId="{2D095B9F-407A-42A8-B2D6-569CA460D036}">
      <dsp:nvSpPr>
        <dsp:cNvPr id="0" name=""/>
        <dsp:cNvSpPr/>
      </dsp:nvSpPr>
      <dsp:spPr>
        <a:xfrm>
          <a:off x="4182187" y="2800907"/>
          <a:ext cx="2354197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4526951" y="3133033"/>
        <a:ext cx="1664669" cy="1603649"/>
      </dsp:txXfrm>
    </dsp:sp>
    <dsp:sp modelId="{AA5BC34C-D8CF-42ED-8FC3-02558198DF64}">
      <dsp:nvSpPr>
        <dsp:cNvPr id="0" name=""/>
        <dsp:cNvSpPr/>
      </dsp:nvSpPr>
      <dsp:spPr>
        <a:xfrm>
          <a:off x="2217563" y="3946190"/>
          <a:ext cx="2672798" cy="20370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</a:t>
          </a: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608985" y="4244507"/>
        <a:ext cx="1889954" cy="1440399"/>
      </dsp:txXfrm>
    </dsp:sp>
    <dsp:sp modelId="{C893F3DE-54F3-4F66-8401-7356022A5217}">
      <dsp:nvSpPr>
        <dsp:cNvPr id="0" name=""/>
        <dsp:cNvSpPr/>
      </dsp:nvSpPr>
      <dsp:spPr>
        <a:xfrm>
          <a:off x="83970" y="3047992"/>
          <a:ext cx="2649317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71953" y="3380118"/>
        <a:ext cx="1873351" cy="1603649"/>
      </dsp:txXfrm>
    </dsp:sp>
    <dsp:sp modelId="{83C440DA-C9CF-4C95-A228-282E484C72AD}">
      <dsp:nvSpPr>
        <dsp:cNvPr id="0" name=""/>
        <dsp:cNvSpPr/>
      </dsp:nvSpPr>
      <dsp:spPr>
        <a:xfrm>
          <a:off x="7764" y="761989"/>
          <a:ext cx="2637749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94053" y="1094115"/>
        <a:ext cx="1865171" cy="160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মানব সেবার জন্য মাদার তেরেসা শান্তিতে নোবেল পুরস্কার পান।পায়রা যেহেতু শান্তির প্রতীক তাই মুক্ত আকাশে পায়রার ছবি দেওয়া হয়েছে।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তথ্যগুলো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9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( যা শিক্ষার্থীর মানবীয় গুণবলী অর্জনে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সহায়ক হয়)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0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বাড়ির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89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(</a:t>
            </a:r>
            <a:r>
              <a:rPr lang="en-US" baseline="0" dirty="0" err="1" smtClean="0"/>
              <a:t>লেখকের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নামসহ</a:t>
            </a:r>
            <a:r>
              <a:rPr lang="en-US" baseline="0" dirty="0" smtClean="0"/>
              <a:t>)  ও </a:t>
            </a:r>
            <a:r>
              <a:rPr lang="en-US" baseline="0" dirty="0" err="1" smtClean="0"/>
              <a:t>তারিখ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------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তদের নিয়ে গড়ে তোলেন মানবসেবার সংঘ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en-US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200" b="0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09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লেখক</a:t>
            </a:r>
            <a:r>
              <a:rPr lang="en-US" dirty="0" err="1" smtClean="0"/>
              <a:t>পরিচিত</a:t>
            </a:r>
            <a:r>
              <a:rPr lang="bn-BD" baseline="0" dirty="0" smtClean="0"/>
              <a:t> এর স্লাইডে প্রথমে ছবি আসবে  এবং শিক্ষার্থীদের প্রশ্ন করা হবে লেখকের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,</a:t>
            </a:r>
            <a:r>
              <a:rPr lang="bn-BD" baseline="0" dirty="0" smtClean="0"/>
              <a:t>  তারপর লেখকের নাম আসবে। এভাবে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অন্যান্য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bn-BD" baseline="0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কয়েকজন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পছন্দ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অনুযায়ী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99B9-DDA5-4B56-8392-0A2E9EEC331B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609-C141-4FF1-BBED-C94B0933F97C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BDF-114D-44AC-B314-6FCE6072791B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42AB-89A4-4859-96A5-C4C40252FF0D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EC0-465F-47F9-ACF9-DFB7177FA55C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77FD-0F94-4374-8990-56F4E6BC7AA8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0FED-8D27-4AD0-A194-44969F53D34C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9D-BF84-481A-AD8B-FAD128DA5A73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BA2-8248-4C02-89D4-2909E9CE7F05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A7D-7BC8-46CF-B7C2-1931F47C9A82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11C3-D146-4865-8F51-1C43FC685118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A0A3-9262-4E93-AAB9-73518BA1B2D2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229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361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গাউন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886200"/>
            <a:ext cx="3048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219200"/>
            <a:ext cx="3048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1013" y="44577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1013" y="19318"/>
            <a:ext cx="8079587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71783"/>
            <a:ext cx="2667000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2863403" y="1219200"/>
            <a:ext cx="272191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685925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19422" y="1678412"/>
            <a:ext cx="22860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4191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0" y="4191000"/>
            <a:ext cx="2362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447800"/>
            <a:ext cx="2581275" cy="177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2976562" y="3852640"/>
            <a:ext cx="2581275" cy="178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Mother Teresa Indian Social Activist.jpg"/>
          <p:cNvPicPr>
            <a:picLocks noChangeAspect="1"/>
          </p:cNvPicPr>
          <p:nvPr/>
        </p:nvPicPr>
        <p:blipFill rotWithShape="1">
          <a:blip r:embed="rId3"/>
          <a:srcRect r="35020" b="35426"/>
          <a:stretch/>
        </p:blipFill>
        <p:spPr>
          <a:xfrm>
            <a:off x="6400800" y="1676400"/>
            <a:ext cx="2412242" cy="2974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4191000" y="152400"/>
            <a:ext cx="4850642" cy="1066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17170965"/>
              </p:ext>
            </p:extLst>
          </p:nvPr>
        </p:nvGraphicFramePr>
        <p:xfrm>
          <a:off x="25021" y="762000"/>
          <a:ext cx="7277859" cy="569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3238784" y="2380925"/>
            <a:ext cx="2438050" cy="208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69" y="363426"/>
            <a:ext cx="2419350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01" y="318044"/>
            <a:ext cx="2492891" cy="1901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8" y="363426"/>
            <a:ext cx="2318021" cy="185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8" name="Group 7"/>
          <p:cNvGrpSpPr/>
          <p:nvPr/>
        </p:nvGrpSpPr>
        <p:grpSpPr>
          <a:xfrm>
            <a:off x="672619" y="2380925"/>
            <a:ext cx="7574632" cy="2089962"/>
            <a:chOff x="832289" y="2257263"/>
            <a:chExt cx="7574632" cy="2089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89" y="2257263"/>
              <a:ext cx="2419350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257263"/>
              <a:ext cx="2463321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0" y="4009222"/>
            <a:ext cx="9927115" cy="2848778"/>
            <a:chOff x="0" y="4009222"/>
            <a:chExt cx="9927115" cy="2391578"/>
          </a:xfrm>
        </p:grpSpPr>
        <p:sp>
          <p:nvSpPr>
            <p:cNvPr id="10" name="Rounded Rectangle 9"/>
            <p:cNvSpPr/>
            <p:nvPr/>
          </p:nvSpPr>
          <p:spPr>
            <a:xfrm>
              <a:off x="0" y="4724400"/>
              <a:ext cx="9144000" cy="1676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১৯১৪ থেকে ১৯১৮ সাল পর্যন্ত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ইউরোপ,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8146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514600" y="152400"/>
            <a:ext cx="3810000" cy="7620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486400"/>
            <a:ext cx="86106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সেবা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 দেখছো 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সম্পর্কে পাঁচটি বাক্য  লেখ।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461" y="477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হাজী মোহাম্মদ মোহসীন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/>
          <a:stretch/>
        </p:blipFill>
        <p:spPr>
          <a:xfrm>
            <a:off x="685800" y="1142999"/>
            <a:ext cx="7645400" cy="421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3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0" y="76200"/>
            <a:ext cx="3383339" cy="253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3" y="219612"/>
            <a:ext cx="3348082" cy="2517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1" y="3428473"/>
            <a:ext cx="3348417" cy="255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49" y="3409139"/>
            <a:ext cx="3348417" cy="2541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838200" y="2795931"/>
            <a:ext cx="316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লরেটো সিস্টার্স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02457" y="2736751"/>
            <a:ext cx="3962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সেন্ট মেরি’জ স্কুল,কলকাতা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30492" y="6192712"/>
            <a:ext cx="69579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বস্তির দরিদ্র শিশুদের সেবা ও উৎসাহদান </a:t>
            </a:r>
            <a:endParaRPr lang="en-US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4953000"/>
            <a:ext cx="8763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বন্ধু মিলে কিভাবে দুস্থদের সাহায্যে এগিয়ে আসবে তার একটি পরিকল্পনা 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করে  খাতায় লেখ 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447800" y="0"/>
            <a:ext cx="5791200" cy="1524000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125447" cy="27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34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5" y="29959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200400"/>
            <a:ext cx="2362200" cy="2746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71600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0" y="3886200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3352800" y="299591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গরীবদের সেবা করার জন্য গাউন ছেড়ে বাঙালি নারীর  মতো পরলেন শাড়ি।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05161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35809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সাংস্কৃতিক আন্দোলনের কর্মী হিসেবে সন্‌জিদা খাতুনের খ্যাতি কোন ক্ষেত্রে?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377518" y="25184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Half Frame 24"/>
          <p:cNvSpPr/>
          <p:nvPr/>
        </p:nvSpPr>
        <p:spPr>
          <a:xfrm rot="14014148">
            <a:off x="8440802" y="312842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027" y="2388870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রবীন্দ্রসংগীত শিল্পী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953000" y="2442210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 সংগীত শিল্পী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7" y="3150870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প্রবন্ধকার</a:t>
            </a:r>
            <a:endParaRPr lang="en-US" sz="32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029200" y="315087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আবৃত্তিকার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6858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23660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Multiply 39"/>
          <p:cNvSpPr/>
          <p:nvPr/>
        </p:nvSpPr>
        <p:spPr>
          <a:xfrm>
            <a:off x="4186518" y="32042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709027" y="434721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405227" y="620268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Half Frame 19"/>
          <p:cNvSpPr/>
          <p:nvPr/>
        </p:nvSpPr>
        <p:spPr>
          <a:xfrm rot="14014148">
            <a:off x="8468511" y="533424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713" y="5337810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1" y="6122670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96713" y="601980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91867" y="5341620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214227" y="53416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Multiply 27"/>
          <p:cNvSpPr/>
          <p:nvPr/>
        </p:nvSpPr>
        <p:spPr>
          <a:xfrm>
            <a:off x="4214227" y="61798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Rectangle 32"/>
          <p:cNvSpPr/>
          <p:nvPr/>
        </p:nvSpPr>
        <p:spPr>
          <a:xfrm>
            <a:off x="3131437" y="76200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399" y="3200401"/>
            <a:ext cx="8424271" cy="29854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800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4800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শৈশবের মানবসেবার চেতনা তোমাকে কীভাবে অনুপ্রাণিত করেছে তা  সর্বোচ্চ ১০টি বাক্যে লিখে আনবে</a:t>
            </a:r>
            <a:r>
              <a:rPr lang="bn-BD" sz="48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bn-BD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236" y="4572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004670" cy="313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2523846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স্বাগতম</a:t>
            </a:r>
            <a:endParaRPr lang="en-US" sz="120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564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98265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36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সুলতানা, সহকা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90800" y="381000"/>
            <a:ext cx="44958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স্বীকার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64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3648" y="0"/>
            <a:ext cx="9167648" cy="6594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6000" b="1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জিন্নাত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সাহানা</a:t>
            </a:r>
            <a:endParaRPr lang="bn-BD" sz="4800" b="1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spc="5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চকভারুনিয়া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সিদ্দিকিয়া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3600" b="1" spc="5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0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3810000"/>
            <a:ext cx="6096000" cy="230832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ষষ্ঠ</a:t>
            </a:r>
          </a:p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 প্রথম পত্র (গদ্য)</a:t>
            </a:r>
          </a:p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মাদার তেরেসা </a:t>
            </a:r>
          </a:p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587363" y="180792"/>
            <a:ext cx="3563203" cy="685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ছবিতে কী দেখা যাচ্ছে?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2123" y="27432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-tere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5334000" cy="5185833"/>
          </a:xfrm>
          <a:prstGeom prst="rect">
            <a:avLst/>
          </a:prstGeom>
        </p:spPr>
      </p:pic>
      <p:pic>
        <p:nvPicPr>
          <p:cNvPr id="5" name="Picture 4" descr="mother-tere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896" y="1060598"/>
            <a:ext cx="5749441" cy="55030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6400" y="1524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3639" y="152400"/>
            <a:ext cx="356320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21522" y="123497"/>
            <a:ext cx="3563204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926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200"/>
            <a:ext cx="8343900" cy="5791200"/>
          </a:xfrm>
          <a:prstGeom prst="rect">
            <a:avLst/>
          </a:prstGeom>
        </p:spPr>
      </p:pic>
      <p:sp>
        <p:nvSpPr>
          <p:cNvPr id="27" name="Horizontal Scroll 26"/>
          <p:cNvSpPr/>
          <p:nvPr/>
        </p:nvSpPr>
        <p:spPr>
          <a:xfrm>
            <a:off x="2667000" y="1295400"/>
            <a:ext cx="4191000" cy="14478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>
              <a:spcBef>
                <a:spcPct val="0"/>
              </a:spcBef>
              <a:defRPr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525103" y="3352800"/>
            <a:ext cx="2474794" cy="11049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>
              <a:spcBef>
                <a:spcPct val="0"/>
              </a:spcBef>
              <a:defRPr/>
            </a:pPr>
            <a:endParaRPr lang="bn-BD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জিদা খাতুন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3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6199" y="5414536"/>
            <a:ext cx="3170409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82272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2971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488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1" y="1889377"/>
            <a:ext cx="2982309" cy="3167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3"/>
          <p:cNvGrpSpPr/>
          <p:nvPr/>
        </p:nvGrpSpPr>
        <p:grpSpPr>
          <a:xfrm>
            <a:off x="3428999" y="1628874"/>
            <a:ext cx="5635896" cy="4602034"/>
            <a:chOff x="3058513" y="2175272"/>
            <a:chExt cx="5781649" cy="4602034"/>
          </a:xfrm>
        </p:grpSpPr>
        <p:grpSp>
          <p:nvGrpSpPr>
            <p:cNvPr id="2" name="Group 60"/>
            <p:cNvGrpSpPr/>
            <p:nvPr/>
          </p:nvGrpSpPr>
          <p:grpSpPr>
            <a:xfrm>
              <a:off x="5984355" y="2275504"/>
              <a:ext cx="2415146" cy="1738393"/>
              <a:chOff x="4122353" y="5590320"/>
              <a:chExt cx="1748899" cy="1738393"/>
            </a:xfrm>
          </p:grpSpPr>
          <p:sp>
            <p:nvSpPr>
              <p:cNvPr id="31" name="Left Arrow 30"/>
              <p:cNvSpPr/>
              <p:nvPr/>
            </p:nvSpPr>
            <p:spPr>
              <a:xfrm rot="18353532">
                <a:off x="4106909" y="6285377"/>
                <a:ext cx="1324672" cy="762000"/>
              </a:xfrm>
              <a:prstGeom prst="lef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unched Tape 31"/>
              <p:cNvSpPr/>
              <p:nvPr/>
            </p:nvSpPr>
            <p:spPr>
              <a:xfrm rot="1482568">
                <a:off x="4122353" y="5590320"/>
                <a:ext cx="1748899" cy="871274"/>
              </a:xfrm>
              <a:prstGeom prst="flowChartPunchedTap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8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গ্রন্থ</a:t>
                </a:r>
                <a:endParaRPr lang="en-US" sz="4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0800000" flipV="1">
              <a:off x="6345251" y="315270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173162" y="5405706"/>
              <a:ext cx="2667000" cy="13716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সত্যেন্দ্র-কাব্য পরিচয়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31773" y="3202632"/>
              <a:ext cx="2631141" cy="135394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অতীত দিনের স্মৃতি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61429" y="4162966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>
                <a:defRPr/>
              </a:pP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রবীন্দ্রসংগীতের ভাবসম্পদ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8513" y="2175272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ধ্বনি থেকে কবিতা</a:t>
              </a:r>
              <a:endPara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76199" y="922951"/>
            <a:ext cx="3170409" cy="70592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Kalpurush" pitchFamily="2" charset="0"/>
                <a:cs typeface="Kalpurush" pitchFamily="2" charset="0"/>
              </a:rPr>
              <a:t>সন্‌জিদা খাতুন</a:t>
            </a:r>
            <a:endParaRPr lang="en-AU" sz="36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753087" y="260623"/>
            <a:ext cx="3323931" cy="102633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195" y="5530334"/>
            <a:ext cx="230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১৯৩৩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1000" y="299545"/>
            <a:ext cx="3439510" cy="27432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9/26/2019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33750"/>
            <a:ext cx="3571875" cy="2990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57200"/>
            <a:ext cx="3810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65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34943" y="105103"/>
            <a:ext cx="3124200" cy="62189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114" y="4495800"/>
            <a:ext cx="7873286" cy="175075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অনুচ্ছেদ লেখ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A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71" y="1066799"/>
            <a:ext cx="463514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4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7017</TotalTime>
  <Words>956</Words>
  <Application>Microsoft Office PowerPoint</Application>
  <PresentationFormat>On-screen Show (4:3)</PresentationFormat>
  <Paragraphs>157</Paragraphs>
  <Slides>21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USER</cp:lastModifiedBy>
  <cp:revision>712</cp:revision>
  <dcterms:created xsi:type="dcterms:W3CDTF">2006-08-16T00:00:00Z</dcterms:created>
  <dcterms:modified xsi:type="dcterms:W3CDTF">2019-09-26T10:31:54Z</dcterms:modified>
</cp:coreProperties>
</file>