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63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7239000" cy="4648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5055"/>
            <a:ext cx="7924800" cy="449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58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 লেনদেন সমুহের ভিওিতে দুঘরানগদান তৈরিকর---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7848600" cy="403187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২০১৩ইং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জানু ১ নগদ ৫০০০০ টাকা নিয়ে ব্যবসায় শরু করল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২ব্যাংক হিসাব খুলা হল২০০০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৬ নাহারের কাছে বিক্রয় ৬৫০০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১০ অগ্রম ভারা  ৫০০০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১৬ চেক পাত্তয়া গেল ১২০০০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২৫ পণ্য ক্রয় ৭৫০০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৩০ আসলামকে প্রদান ৬২০০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26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115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667000"/>
            <a:ext cx="7696200" cy="19389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১।নগদানের  </a:t>
            </a:r>
            <a:r>
              <a:rPr lang="en-US" sz="4000" dirty="0" err="1" smtClean="0"/>
              <a:t>ঘর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কয়টি</a:t>
            </a:r>
            <a:r>
              <a:rPr lang="en-US" sz="4000" dirty="0" smtClean="0"/>
              <a:t> ।</a:t>
            </a:r>
          </a:p>
          <a:p>
            <a:r>
              <a:rPr lang="en-US" sz="4000" dirty="0" smtClean="0"/>
              <a:t>২। </a:t>
            </a:r>
            <a:r>
              <a:rPr lang="en-US" sz="4000" dirty="0" err="1" smtClean="0"/>
              <a:t>নগদান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বইয়ে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ডেবিট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বসে</a:t>
            </a:r>
            <a:r>
              <a:rPr lang="en-US" sz="4000" dirty="0" smtClean="0"/>
              <a:t> ।</a:t>
            </a:r>
          </a:p>
          <a:p>
            <a:r>
              <a:rPr lang="en-US" sz="4000" dirty="0" smtClean="0"/>
              <a:t>৩।ব্যংক </a:t>
            </a:r>
            <a:r>
              <a:rPr lang="en-US" sz="4000" dirty="0" err="1" smtClean="0"/>
              <a:t>জমা</a:t>
            </a:r>
            <a:r>
              <a:rPr lang="en-US" sz="4000" dirty="0" smtClean="0"/>
              <a:t> </a:t>
            </a:r>
            <a:r>
              <a:rPr lang="en-US" sz="4000" dirty="0" err="1" smtClean="0"/>
              <a:t>নগদান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বইয়ের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কোনদিকে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 ।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7477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917356"/>
            <a:ext cx="7010400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দুঘরা নগদানের একটি ছক করে নিয়ে আসবে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724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042348"/>
            <a:ext cx="8991600" cy="3154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38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971800"/>
            <a:ext cx="4114800" cy="3200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মোহাম্মদ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মোরশেদ</a:t>
            </a:r>
            <a:endParaRPr lang="bn-BD" sz="2400" dirty="0" smtClean="0">
              <a:solidFill>
                <a:srgbClr val="FF0000"/>
              </a:solidFill>
              <a:latin typeface="SutonnyMJ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কোকদন্ডী</a:t>
            </a:r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গুনাগরী</a:t>
            </a:r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উচ্চ</a:t>
            </a:r>
            <a:r>
              <a:rPr lang="en-US" sz="2000" dirty="0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NikoshBAN" pitchFamily="2" charset="0"/>
              </a:rPr>
              <a:t>বিদ্যালয়</a:t>
            </a:r>
            <a:endParaRPr lang="en-US" sz="20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বাঁশখারী,চট্টগ্রাম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ctr">
              <a:buNone/>
            </a:pP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799"/>
            <a:ext cx="4343400" cy="320040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latin typeface="SutonnyMJ" pitchFamily="2" charset="0"/>
                <a:cs typeface="NikoshBAN" pitchFamily="2" charset="0"/>
              </a:rPr>
              <a:t>বিষয়; হিসাব বিজ্ঞান</a:t>
            </a:r>
          </a:p>
          <a:p>
            <a:pPr marL="0" indent="0">
              <a:buNone/>
            </a:pPr>
            <a:r>
              <a:rPr lang="bn-BD" sz="3200" dirty="0" smtClean="0">
                <a:latin typeface="SutonnyMJ" pitchFamily="2" charset="0"/>
                <a:cs typeface="NikoshBAN" pitchFamily="2" charset="0"/>
              </a:rPr>
              <a:t>শ্রেণীঃনবম</a:t>
            </a:r>
          </a:p>
          <a:p>
            <a:pPr marL="0" indent="0">
              <a:buNone/>
            </a:pPr>
            <a:r>
              <a:rPr lang="bn-BD" sz="3200" dirty="0" smtClean="0">
                <a:latin typeface="SutonnyMJ" pitchFamily="2" charset="0"/>
                <a:cs typeface="NikoshBAN" pitchFamily="2" charset="0"/>
              </a:rPr>
              <a:t>অধ্যায়ঃ ৮ম</a:t>
            </a:r>
          </a:p>
          <a:p>
            <a:pPr marL="0" indent="0">
              <a:buNone/>
            </a:pPr>
            <a:r>
              <a:rPr lang="bn-BD" sz="3200" dirty="0" smtClean="0">
                <a:latin typeface="SutonnyMJ" pitchFamily="2" charset="0"/>
                <a:cs typeface="NikoshBAN" pitchFamily="2" charset="0"/>
              </a:rPr>
              <a:t>সময়ঃ ৫০মিনিট</a:t>
            </a:r>
          </a:p>
          <a:p>
            <a:pPr marL="0" indent="0">
              <a:buNone/>
            </a:pPr>
            <a:r>
              <a:rPr lang="bn-BD" sz="3200" dirty="0" smtClean="0">
                <a:latin typeface="SutonnyMJ" pitchFamily="2" charset="0"/>
                <a:cs typeface="NikoshBAN" pitchFamily="2" charset="0"/>
              </a:rPr>
              <a:t>তারিখঃ</a:t>
            </a:r>
            <a:r>
              <a:rPr lang="en-US" sz="3200" dirty="0" smtClean="0">
                <a:latin typeface="SutonnyMJ" pitchFamily="2" charset="0"/>
                <a:cs typeface="NikoshBAN" pitchFamily="2" charset="0"/>
              </a:rPr>
              <a:t>২১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/১০/201৮Bs</a:t>
            </a:r>
            <a:endParaRPr lang="bn-BD" sz="3200" dirty="0" smtClean="0">
              <a:latin typeface="SutonnyMJ" pitchFamily="2" charset="0"/>
              <a:cs typeface="NikoshBAN" pitchFamily="2" charset="0"/>
            </a:endParaRPr>
          </a:p>
        </p:txBody>
      </p:sp>
      <p:pic>
        <p:nvPicPr>
          <p:cNvPr id="1029" name="Picture 5" descr="E:\MURSHED\MURSHED\MURSH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4478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112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077200" cy="609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88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4414"/>
            <a:ext cx="8581689" cy="63425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41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6705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6600" b="1" dirty="0" smtClean="0">
                <a:latin typeface="NikoshBAN" pitchFamily="2" charset="0"/>
                <a:cs typeface="NikoshBAN" pitchFamily="2" charset="0"/>
              </a:rPr>
              <a:t>নগদান</a:t>
            </a:r>
            <a:endParaRPr lang="en-US" sz="1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131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শিখণফল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 অধ্যায় পাঠ শেষে শিক্ষাথীরা-----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১।নগদান বই এর ধারনা ও গুরুত্ব ব্যাখ্যা করতে পারবে ।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২।নগদান বই তৈরি করতে পারবে।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৩।বিপরীত দাখিলা লিপিদ্ধ করতে 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283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গুরুত্ব পুর্ণ শব্দ সমূহ</a:t>
            </a:r>
            <a:r>
              <a:rPr lang="bn-BD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নগদান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একঘরা নগদান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দুঘরা নগদান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তিনঘরা নগদান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বিপরীত দাখিলা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নগত প্রাপ্তি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নগদ প্রদান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066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 এর নমুনা ছক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98163981"/>
              </p:ext>
            </p:extLst>
          </p:nvPr>
        </p:nvGraphicFramePr>
        <p:xfrm>
          <a:off x="304804" y="1447800"/>
          <a:ext cx="8839196" cy="556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566"/>
                <a:gridCol w="664255"/>
                <a:gridCol w="848405"/>
                <a:gridCol w="756330"/>
                <a:gridCol w="756330"/>
                <a:gridCol w="756330"/>
                <a:gridCol w="756330"/>
                <a:gridCol w="756330"/>
                <a:gridCol w="756330"/>
                <a:gridCol w="756330"/>
                <a:gridCol w="756330"/>
                <a:gridCol w="756330"/>
              </a:tblGrid>
              <a:tr h="101981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</a:rPr>
                        <a:t>প্রাপ্তি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র,ন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খ,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</a:rPr>
                        <a:t> পৃ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নগদ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ব্যাংক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তা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</a:rPr>
                        <a:t>রিখ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ভা,ন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খ,পৃ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নগদ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ব্যাংক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542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9639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mtClean="0">
                <a:latin typeface="NikoshBAN" pitchFamily="2" charset="0"/>
                <a:cs typeface="NikoshBAN" pitchFamily="2" charset="0"/>
              </a:rPr>
              <a:t>একটি আদশ 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8458200" cy="53339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932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185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 </vt:lpstr>
      <vt:lpstr>পরিচিতি</vt:lpstr>
      <vt:lpstr>Slide 3</vt:lpstr>
      <vt:lpstr>Slide 4</vt:lpstr>
      <vt:lpstr>নগদান</vt:lpstr>
      <vt:lpstr>শিখণফল</vt:lpstr>
      <vt:lpstr> গুরুত্ব পুর্ণ শব্দ সমূহ </vt:lpstr>
      <vt:lpstr>নগদান এর নমুনা ছক</vt:lpstr>
      <vt:lpstr>একটি আদশ পাঠ</vt:lpstr>
      <vt:lpstr>নিচের লেনদেন সমুহের ভিওিতে দুঘরানগদান তৈরিকর---</vt:lpstr>
      <vt:lpstr>মূল্যায়নঃ</vt:lpstr>
      <vt:lpstr>বাড়ির কাজ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Khairul Pc</dc:creator>
  <cp:lastModifiedBy>MORSHED</cp:lastModifiedBy>
  <cp:revision>87</cp:revision>
  <dcterms:created xsi:type="dcterms:W3CDTF">2006-08-16T00:00:00Z</dcterms:created>
  <dcterms:modified xsi:type="dcterms:W3CDTF">2019-10-20T15:53:46Z</dcterms:modified>
</cp:coreProperties>
</file>