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87" r:id="rId3"/>
    <p:sldId id="258" r:id="rId4"/>
    <p:sldId id="294" r:id="rId5"/>
    <p:sldId id="267" r:id="rId6"/>
    <p:sldId id="269" r:id="rId7"/>
    <p:sldId id="266" r:id="rId8"/>
    <p:sldId id="295" r:id="rId9"/>
    <p:sldId id="300" r:id="rId10"/>
    <p:sldId id="298" r:id="rId11"/>
    <p:sldId id="271" r:id="rId12"/>
    <p:sldId id="272" r:id="rId13"/>
    <p:sldId id="274" r:id="rId14"/>
    <p:sldId id="273" r:id="rId15"/>
    <p:sldId id="289" r:id="rId16"/>
    <p:sldId id="296" r:id="rId17"/>
    <p:sldId id="278" r:id="rId18"/>
    <p:sldId id="276" r:id="rId19"/>
    <p:sldId id="299" r:id="rId20"/>
    <p:sldId id="282" r:id="rId21"/>
    <p:sldId id="288" r:id="rId22"/>
    <p:sldId id="290" r:id="rId23"/>
    <p:sldId id="291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0BB05"/>
    <a:srgbClr val="00CC99"/>
    <a:srgbClr val="383484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09" autoAdjust="0"/>
  </p:normalViewPr>
  <p:slideViewPr>
    <p:cSldViewPr snapToGrid="0">
      <p:cViewPr>
        <p:scale>
          <a:sx n="74" d="100"/>
          <a:sy n="74" d="100"/>
        </p:scale>
        <p:origin x="-55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118FB-B38B-4ADA-ABAA-1BED9C4C710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4CC4FD-38CB-4F36-AA48-5211AA7DCB6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E7A29257-D14F-4C77-BE27-E39CF595C6D0}" type="parTrans" cxnId="{2F167419-10B9-4144-B276-B6B72A43FB3E}">
      <dgm:prSet/>
      <dgm:spPr/>
      <dgm:t>
        <a:bodyPr/>
        <a:lstStyle/>
        <a:p>
          <a:endParaRPr lang="en-GB"/>
        </a:p>
      </dgm:t>
    </dgm:pt>
    <dgm:pt modelId="{FB6599E8-1492-47C4-8E4A-37165230D610}" type="sibTrans" cxnId="{2F167419-10B9-4144-B276-B6B72A43FB3E}">
      <dgm:prSet/>
      <dgm:spPr/>
      <dgm:t>
        <a:bodyPr/>
        <a:lstStyle/>
        <a:p>
          <a:endParaRPr lang="en-GB"/>
        </a:p>
      </dgm:t>
    </dgm:pt>
    <dgm:pt modelId="{2438BDEF-5EC1-4CE4-8AC3-69686268EEE0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28063B06-07D0-460B-9954-8CF833DD8605}" type="parTrans" cxnId="{93532210-299A-4224-A9D8-B4212F11C3D7}">
      <dgm:prSet/>
      <dgm:spPr/>
      <dgm:t>
        <a:bodyPr/>
        <a:lstStyle/>
        <a:p>
          <a:endParaRPr lang="en-GB"/>
        </a:p>
      </dgm:t>
    </dgm:pt>
    <dgm:pt modelId="{BD933B3C-0B54-4C60-A1FA-45048C94C673}" type="sibTrans" cxnId="{93532210-299A-4224-A9D8-B4212F11C3D7}">
      <dgm:prSet/>
      <dgm:spPr/>
      <dgm:t>
        <a:bodyPr/>
        <a:lstStyle/>
        <a:p>
          <a:endParaRPr lang="en-GB"/>
        </a:p>
      </dgm:t>
    </dgm:pt>
    <dgm:pt modelId="{F86856D6-8E75-44C9-85C1-0E09FE029E00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5E0B2E34-D583-47D0-8BC4-FB6DAC061742}" type="parTrans" cxnId="{F3E54503-EF66-489F-8E2E-8AA1DA695BE7}">
      <dgm:prSet/>
      <dgm:spPr/>
      <dgm:t>
        <a:bodyPr/>
        <a:lstStyle/>
        <a:p>
          <a:endParaRPr lang="en-GB"/>
        </a:p>
      </dgm:t>
    </dgm:pt>
    <dgm:pt modelId="{388FD883-49E8-428C-9C64-78EDC42A359D}" type="sibTrans" cxnId="{F3E54503-EF66-489F-8E2E-8AA1DA695BE7}">
      <dgm:prSet/>
      <dgm:spPr/>
      <dgm:t>
        <a:bodyPr/>
        <a:lstStyle/>
        <a:p>
          <a:endParaRPr lang="en-GB"/>
        </a:p>
      </dgm:t>
    </dgm:pt>
    <dgm:pt modelId="{A65B6E73-169B-4B1B-9187-DC70645A20ED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A1CDCFDA-7C5E-4D28-A508-150CE4F1D3B9}" type="parTrans" cxnId="{E22D269E-2DD3-4F77-A8DE-D566789069D1}">
      <dgm:prSet/>
      <dgm:spPr/>
      <dgm:t>
        <a:bodyPr/>
        <a:lstStyle/>
        <a:p>
          <a:endParaRPr lang="en-GB"/>
        </a:p>
      </dgm:t>
    </dgm:pt>
    <dgm:pt modelId="{9F714A9A-BE2D-4ABF-9C82-DFB625C571F9}" type="sibTrans" cxnId="{E22D269E-2DD3-4F77-A8DE-D566789069D1}">
      <dgm:prSet/>
      <dgm:spPr/>
      <dgm:t>
        <a:bodyPr/>
        <a:lstStyle/>
        <a:p>
          <a:endParaRPr lang="en-GB"/>
        </a:p>
      </dgm:t>
    </dgm:pt>
    <dgm:pt modelId="{D5EE6A04-3667-4FAC-9238-ECFB776F3FA9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0C733C82-CA05-4D17-8408-0B9711EDE4D8}" type="parTrans" cxnId="{3ACE695B-09F1-4873-96F3-15DA4BD45C9A}">
      <dgm:prSet/>
      <dgm:spPr/>
      <dgm:t>
        <a:bodyPr/>
        <a:lstStyle/>
        <a:p>
          <a:endParaRPr lang="en-GB"/>
        </a:p>
      </dgm:t>
    </dgm:pt>
    <dgm:pt modelId="{8C677F01-81FC-4030-99A8-8E4EE008902F}" type="sibTrans" cxnId="{3ACE695B-09F1-4873-96F3-15DA4BD45C9A}">
      <dgm:prSet/>
      <dgm:spPr/>
      <dgm:t>
        <a:bodyPr/>
        <a:lstStyle/>
        <a:p>
          <a:endParaRPr lang="en-GB"/>
        </a:p>
      </dgm:t>
    </dgm:pt>
    <dgm:pt modelId="{9564ED10-002C-4240-8110-A20444CD6BF7}" type="pres">
      <dgm:prSet presAssocID="{6BE118FB-B38B-4ADA-ABAA-1BED9C4C71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BA89D5-4F34-4997-ABB5-FDF86610C50D}" type="pres">
      <dgm:prSet presAssocID="{6F4CC4FD-38CB-4F36-AA48-5211AA7DCB67}" presName="centerShape" presStyleLbl="node0" presStyleIdx="0" presStyleCnt="1" custScaleX="121172" custScaleY="94459"/>
      <dgm:spPr/>
      <dgm:t>
        <a:bodyPr/>
        <a:lstStyle/>
        <a:p>
          <a:endParaRPr lang="en-GB"/>
        </a:p>
      </dgm:t>
    </dgm:pt>
    <dgm:pt modelId="{57E43433-F621-48BE-B574-153891994C07}" type="pres">
      <dgm:prSet presAssocID="{28063B06-07D0-460B-9954-8CF833DD8605}" presName="parTrans" presStyleLbl="sibTrans2D1" presStyleIdx="0" presStyleCnt="4"/>
      <dgm:spPr/>
      <dgm:t>
        <a:bodyPr/>
        <a:lstStyle/>
        <a:p>
          <a:endParaRPr lang="en-GB"/>
        </a:p>
      </dgm:t>
    </dgm:pt>
    <dgm:pt modelId="{FC7FB573-C4C6-4603-99EE-2EEABBB4F533}" type="pres">
      <dgm:prSet presAssocID="{28063B06-07D0-460B-9954-8CF833DD8605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636DED81-BAB8-4666-AF0E-FA5413E84A13}" type="pres">
      <dgm:prSet presAssocID="{2438BDEF-5EC1-4CE4-8AC3-69686268EE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010AB5-BECE-4B85-8B78-024298B0E5E5}" type="pres">
      <dgm:prSet presAssocID="{5E0B2E34-D583-47D0-8BC4-FB6DAC061742}" presName="parTrans" presStyleLbl="sibTrans2D1" presStyleIdx="1" presStyleCnt="4"/>
      <dgm:spPr/>
      <dgm:t>
        <a:bodyPr/>
        <a:lstStyle/>
        <a:p>
          <a:endParaRPr lang="en-GB"/>
        </a:p>
      </dgm:t>
    </dgm:pt>
    <dgm:pt modelId="{DFD38311-B029-44FC-8BCA-2AC9E53F575D}" type="pres">
      <dgm:prSet presAssocID="{5E0B2E34-D583-47D0-8BC4-FB6DAC061742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EEF7DE94-56B1-4C32-A34E-C3EB7331ED27}" type="pres">
      <dgm:prSet presAssocID="{F86856D6-8E75-44C9-85C1-0E09FE029E00}" presName="node" presStyleLbl="node1" presStyleIdx="1" presStyleCnt="4" custScaleX="103412" custScaleY="1058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0266BD-3DF3-46B2-BC60-E717D53D2D38}" type="pres">
      <dgm:prSet presAssocID="{A1CDCFDA-7C5E-4D28-A508-150CE4F1D3B9}" presName="parTrans" presStyleLbl="sibTrans2D1" presStyleIdx="2" presStyleCnt="4"/>
      <dgm:spPr/>
      <dgm:t>
        <a:bodyPr/>
        <a:lstStyle/>
        <a:p>
          <a:endParaRPr lang="en-GB"/>
        </a:p>
      </dgm:t>
    </dgm:pt>
    <dgm:pt modelId="{48C39A29-2979-4A8D-A7D1-F133A5439B0D}" type="pres">
      <dgm:prSet presAssocID="{A1CDCFDA-7C5E-4D28-A508-150CE4F1D3B9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8A5819A3-DBD3-490B-B1BA-50E20D8FD98F}" type="pres">
      <dgm:prSet presAssocID="{A65B6E73-169B-4B1B-9187-DC70645A20ED}" presName="node" presStyleLbl="node1" presStyleIdx="2" presStyleCnt="4" custScaleX="126595" custScaleY="776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23EDD5-5784-4970-B746-D3512CF9359B}" type="pres">
      <dgm:prSet presAssocID="{0C733C82-CA05-4D17-8408-0B9711EDE4D8}" presName="parTrans" presStyleLbl="sibTrans2D1" presStyleIdx="3" presStyleCnt="4"/>
      <dgm:spPr/>
      <dgm:t>
        <a:bodyPr/>
        <a:lstStyle/>
        <a:p>
          <a:endParaRPr lang="en-GB"/>
        </a:p>
      </dgm:t>
    </dgm:pt>
    <dgm:pt modelId="{8262C4A1-D785-4801-BC83-9C4859E93B20}" type="pres">
      <dgm:prSet presAssocID="{0C733C82-CA05-4D17-8408-0B9711EDE4D8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8BE24275-E1F2-413A-9D6A-545F272DB733}" type="pres">
      <dgm:prSet presAssocID="{D5EE6A04-3667-4FAC-9238-ECFB776F3FA9}" presName="node" presStyleLbl="node1" presStyleIdx="3" presStyleCnt="4" custScaleX="118406" custScaleY="1148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22D269E-2DD3-4F77-A8DE-D566789069D1}" srcId="{6F4CC4FD-38CB-4F36-AA48-5211AA7DCB67}" destId="{A65B6E73-169B-4B1B-9187-DC70645A20ED}" srcOrd="2" destOrd="0" parTransId="{A1CDCFDA-7C5E-4D28-A508-150CE4F1D3B9}" sibTransId="{9F714A9A-BE2D-4ABF-9C82-DFB625C571F9}"/>
    <dgm:cxn modelId="{1D7F19A3-858F-4BD7-9FDE-5487CA2B5B48}" type="presOf" srcId="{A65B6E73-169B-4B1B-9187-DC70645A20ED}" destId="{8A5819A3-DBD3-490B-B1BA-50E20D8FD98F}" srcOrd="0" destOrd="0" presId="urn:microsoft.com/office/officeart/2005/8/layout/radial5"/>
    <dgm:cxn modelId="{FE2235D7-C4B3-4ACA-8A62-CF832D69B048}" type="presOf" srcId="{F86856D6-8E75-44C9-85C1-0E09FE029E00}" destId="{EEF7DE94-56B1-4C32-A34E-C3EB7331ED27}" srcOrd="0" destOrd="0" presId="urn:microsoft.com/office/officeart/2005/8/layout/radial5"/>
    <dgm:cxn modelId="{4FE68D53-B1CA-4565-8F72-6AF2F15EA04E}" type="presOf" srcId="{A1CDCFDA-7C5E-4D28-A508-150CE4F1D3B9}" destId="{48C39A29-2979-4A8D-A7D1-F133A5439B0D}" srcOrd="1" destOrd="0" presId="urn:microsoft.com/office/officeart/2005/8/layout/radial5"/>
    <dgm:cxn modelId="{F3E54503-EF66-489F-8E2E-8AA1DA695BE7}" srcId="{6F4CC4FD-38CB-4F36-AA48-5211AA7DCB67}" destId="{F86856D6-8E75-44C9-85C1-0E09FE029E00}" srcOrd="1" destOrd="0" parTransId="{5E0B2E34-D583-47D0-8BC4-FB6DAC061742}" sibTransId="{388FD883-49E8-428C-9C64-78EDC42A359D}"/>
    <dgm:cxn modelId="{AF5F28E7-8EC5-4F45-98DA-3785D3152A62}" type="presOf" srcId="{5E0B2E34-D583-47D0-8BC4-FB6DAC061742}" destId="{84010AB5-BECE-4B85-8B78-024298B0E5E5}" srcOrd="0" destOrd="0" presId="urn:microsoft.com/office/officeart/2005/8/layout/radial5"/>
    <dgm:cxn modelId="{E4F58D8F-6C17-432C-BD23-B81F0D349318}" type="presOf" srcId="{0C733C82-CA05-4D17-8408-0B9711EDE4D8}" destId="{9923EDD5-5784-4970-B746-D3512CF9359B}" srcOrd="0" destOrd="0" presId="urn:microsoft.com/office/officeart/2005/8/layout/radial5"/>
    <dgm:cxn modelId="{E9E92FED-5301-4C59-871B-C8AB94F70FDB}" type="presOf" srcId="{28063B06-07D0-460B-9954-8CF833DD8605}" destId="{57E43433-F621-48BE-B574-153891994C07}" srcOrd="0" destOrd="0" presId="urn:microsoft.com/office/officeart/2005/8/layout/radial5"/>
    <dgm:cxn modelId="{93532210-299A-4224-A9D8-B4212F11C3D7}" srcId="{6F4CC4FD-38CB-4F36-AA48-5211AA7DCB67}" destId="{2438BDEF-5EC1-4CE4-8AC3-69686268EEE0}" srcOrd="0" destOrd="0" parTransId="{28063B06-07D0-460B-9954-8CF833DD8605}" sibTransId="{BD933B3C-0B54-4C60-A1FA-45048C94C673}"/>
    <dgm:cxn modelId="{408EA0AD-9D67-4561-96CC-979BF14A1C7D}" type="presOf" srcId="{0C733C82-CA05-4D17-8408-0B9711EDE4D8}" destId="{8262C4A1-D785-4801-BC83-9C4859E93B20}" srcOrd="1" destOrd="0" presId="urn:microsoft.com/office/officeart/2005/8/layout/radial5"/>
    <dgm:cxn modelId="{D1533A11-7802-4995-B8EE-E1834E858F07}" type="presOf" srcId="{6BE118FB-B38B-4ADA-ABAA-1BED9C4C7108}" destId="{9564ED10-002C-4240-8110-A20444CD6BF7}" srcOrd="0" destOrd="0" presId="urn:microsoft.com/office/officeart/2005/8/layout/radial5"/>
    <dgm:cxn modelId="{9E3F81EE-9FED-4F36-B9A4-79926F617138}" type="presOf" srcId="{5E0B2E34-D583-47D0-8BC4-FB6DAC061742}" destId="{DFD38311-B029-44FC-8BCA-2AC9E53F575D}" srcOrd="1" destOrd="0" presId="urn:microsoft.com/office/officeart/2005/8/layout/radial5"/>
    <dgm:cxn modelId="{897EADBF-2B70-4FA0-91F7-728112807212}" type="presOf" srcId="{A1CDCFDA-7C5E-4D28-A508-150CE4F1D3B9}" destId="{550266BD-3DF3-46B2-BC60-E717D53D2D38}" srcOrd="0" destOrd="0" presId="urn:microsoft.com/office/officeart/2005/8/layout/radial5"/>
    <dgm:cxn modelId="{202C6D87-70E2-45A9-A304-0421A9814768}" type="presOf" srcId="{28063B06-07D0-460B-9954-8CF833DD8605}" destId="{FC7FB573-C4C6-4603-99EE-2EEABBB4F533}" srcOrd="1" destOrd="0" presId="urn:microsoft.com/office/officeart/2005/8/layout/radial5"/>
    <dgm:cxn modelId="{20771926-15F1-4923-8BFC-54DE4832CF9D}" type="presOf" srcId="{D5EE6A04-3667-4FAC-9238-ECFB776F3FA9}" destId="{8BE24275-E1F2-413A-9D6A-545F272DB733}" srcOrd="0" destOrd="0" presId="urn:microsoft.com/office/officeart/2005/8/layout/radial5"/>
    <dgm:cxn modelId="{95DD0750-0098-4B87-830D-7D00680960C9}" type="presOf" srcId="{2438BDEF-5EC1-4CE4-8AC3-69686268EEE0}" destId="{636DED81-BAB8-4666-AF0E-FA5413E84A13}" srcOrd="0" destOrd="0" presId="urn:microsoft.com/office/officeart/2005/8/layout/radial5"/>
    <dgm:cxn modelId="{1E117624-13B2-49CA-892E-2FAC0A2E4A98}" type="presOf" srcId="{6F4CC4FD-38CB-4F36-AA48-5211AA7DCB67}" destId="{74BA89D5-4F34-4997-ABB5-FDF86610C50D}" srcOrd="0" destOrd="0" presId="urn:microsoft.com/office/officeart/2005/8/layout/radial5"/>
    <dgm:cxn modelId="{2F167419-10B9-4144-B276-B6B72A43FB3E}" srcId="{6BE118FB-B38B-4ADA-ABAA-1BED9C4C7108}" destId="{6F4CC4FD-38CB-4F36-AA48-5211AA7DCB67}" srcOrd="0" destOrd="0" parTransId="{E7A29257-D14F-4C77-BE27-E39CF595C6D0}" sibTransId="{FB6599E8-1492-47C4-8E4A-37165230D610}"/>
    <dgm:cxn modelId="{3ACE695B-09F1-4873-96F3-15DA4BD45C9A}" srcId="{6F4CC4FD-38CB-4F36-AA48-5211AA7DCB67}" destId="{D5EE6A04-3667-4FAC-9238-ECFB776F3FA9}" srcOrd="3" destOrd="0" parTransId="{0C733C82-CA05-4D17-8408-0B9711EDE4D8}" sibTransId="{8C677F01-81FC-4030-99A8-8E4EE008902F}"/>
    <dgm:cxn modelId="{5C42A348-8269-43BC-A9C4-69F27E8C1FD0}" type="presParOf" srcId="{9564ED10-002C-4240-8110-A20444CD6BF7}" destId="{74BA89D5-4F34-4997-ABB5-FDF86610C50D}" srcOrd="0" destOrd="0" presId="urn:microsoft.com/office/officeart/2005/8/layout/radial5"/>
    <dgm:cxn modelId="{E4AB609F-33F5-4BDC-A41B-F6AB886390C8}" type="presParOf" srcId="{9564ED10-002C-4240-8110-A20444CD6BF7}" destId="{57E43433-F621-48BE-B574-153891994C07}" srcOrd="1" destOrd="0" presId="urn:microsoft.com/office/officeart/2005/8/layout/radial5"/>
    <dgm:cxn modelId="{501C4230-8A03-43FE-849B-A5061C29C31C}" type="presParOf" srcId="{57E43433-F621-48BE-B574-153891994C07}" destId="{FC7FB573-C4C6-4603-99EE-2EEABBB4F533}" srcOrd="0" destOrd="0" presId="urn:microsoft.com/office/officeart/2005/8/layout/radial5"/>
    <dgm:cxn modelId="{863A1D31-F809-4756-853A-305D55D8AD67}" type="presParOf" srcId="{9564ED10-002C-4240-8110-A20444CD6BF7}" destId="{636DED81-BAB8-4666-AF0E-FA5413E84A13}" srcOrd="2" destOrd="0" presId="urn:microsoft.com/office/officeart/2005/8/layout/radial5"/>
    <dgm:cxn modelId="{5EE3DDFF-DDE0-4101-9925-E8E926C914B0}" type="presParOf" srcId="{9564ED10-002C-4240-8110-A20444CD6BF7}" destId="{84010AB5-BECE-4B85-8B78-024298B0E5E5}" srcOrd="3" destOrd="0" presId="urn:microsoft.com/office/officeart/2005/8/layout/radial5"/>
    <dgm:cxn modelId="{608DF149-7811-48A4-9703-D9B4A9DC73D1}" type="presParOf" srcId="{84010AB5-BECE-4B85-8B78-024298B0E5E5}" destId="{DFD38311-B029-44FC-8BCA-2AC9E53F575D}" srcOrd="0" destOrd="0" presId="urn:microsoft.com/office/officeart/2005/8/layout/radial5"/>
    <dgm:cxn modelId="{83710210-19F6-4A52-A85D-AC4363C31FFF}" type="presParOf" srcId="{9564ED10-002C-4240-8110-A20444CD6BF7}" destId="{EEF7DE94-56B1-4C32-A34E-C3EB7331ED27}" srcOrd="4" destOrd="0" presId="urn:microsoft.com/office/officeart/2005/8/layout/radial5"/>
    <dgm:cxn modelId="{A250BAB3-7713-49AE-95AD-CC022B9F4898}" type="presParOf" srcId="{9564ED10-002C-4240-8110-A20444CD6BF7}" destId="{550266BD-3DF3-46B2-BC60-E717D53D2D38}" srcOrd="5" destOrd="0" presId="urn:microsoft.com/office/officeart/2005/8/layout/radial5"/>
    <dgm:cxn modelId="{21446B3E-759A-4261-8F36-51DC4A19BCA9}" type="presParOf" srcId="{550266BD-3DF3-46B2-BC60-E717D53D2D38}" destId="{48C39A29-2979-4A8D-A7D1-F133A5439B0D}" srcOrd="0" destOrd="0" presId="urn:microsoft.com/office/officeart/2005/8/layout/radial5"/>
    <dgm:cxn modelId="{1B6FD545-6DAC-4D99-8735-97B9CA408C86}" type="presParOf" srcId="{9564ED10-002C-4240-8110-A20444CD6BF7}" destId="{8A5819A3-DBD3-490B-B1BA-50E20D8FD98F}" srcOrd="6" destOrd="0" presId="urn:microsoft.com/office/officeart/2005/8/layout/radial5"/>
    <dgm:cxn modelId="{CB6073CA-5551-45C7-B747-2A144C3ABB50}" type="presParOf" srcId="{9564ED10-002C-4240-8110-A20444CD6BF7}" destId="{9923EDD5-5784-4970-B746-D3512CF9359B}" srcOrd="7" destOrd="0" presId="urn:microsoft.com/office/officeart/2005/8/layout/radial5"/>
    <dgm:cxn modelId="{3D5E50E1-3036-4767-9C1C-7BE6912305A1}" type="presParOf" srcId="{9923EDD5-5784-4970-B746-D3512CF9359B}" destId="{8262C4A1-D785-4801-BC83-9C4859E93B20}" srcOrd="0" destOrd="0" presId="urn:microsoft.com/office/officeart/2005/8/layout/radial5"/>
    <dgm:cxn modelId="{82D262B2-B77E-48B4-A218-C83045AFD8B6}" type="presParOf" srcId="{9564ED10-002C-4240-8110-A20444CD6BF7}" destId="{8BE24275-E1F2-413A-9D6A-545F272DB73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A89D5-4F34-4997-ABB5-FDF86610C50D}">
      <dsp:nvSpPr>
        <dsp:cNvPr id="0" name=""/>
        <dsp:cNvSpPr/>
      </dsp:nvSpPr>
      <dsp:spPr>
        <a:xfrm>
          <a:off x="3254189" y="2116186"/>
          <a:ext cx="1726435" cy="13458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800" kern="1200" dirty="0"/>
        </a:p>
      </dsp:txBody>
      <dsp:txXfrm>
        <a:off x="3507020" y="2313279"/>
        <a:ext cx="1220773" cy="951648"/>
      </dsp:txXfrm>
    </dsp:sp>
    <dsp:sp modelId="{57E43433-F621-48BE-B574-153891994C07}">
      <dsp:nvSpPr>
        <dsp:cNvPr id="0" name=""/>
        <dsp:cNvSpPr/>
      </dsp:nvSpPr>
      <dsp:spPr>
        <a:xfrm rot="16200000">
          <a:off x="3956117" y="1578781"/>
          <a:ext cx="322581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4004504" y="1724053"/>
        <a:ext cx="225807" cy="290655"/>
      </dsp:txXfrm>
    </dsp:sp>
    <dsp:sp modelId="{636DED81-BAB8-4666-AF0E-FA5413E84A13}">
      <dsp:nvSpPr>
        <dsp:cNvPr id="0" name=""/>
        <dsp:cNvSpPr/>
      </dsp:nvSpPr>
      <dsp:spPr>
        <a:xfrm>
          <a:off x="3405017" y="82760"/>
          <a:ext cx="1424781" cy="14247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3613671" y="291414"/>
        <a:ext cx="1007473" cy="1007473"/>
      </dsp:txXfrm>
    </dsp:sp>
    <dsp:sp modelId="{84010AB5-BECE-4B85-8B78-024298B0E5E5}">
      <dsp:nvSpPr>
        <dsp:cNvPr id="0" name=""/>
        <dsp:cNvSpPr/>
      </dsp:nvSpPr>
      <dsp:spPr>
        <a:xfrm>
          <a:off x="5067313" y="2546890"/>
          <a:ext cx="208839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5067313" y="2643775"/>
        <a:ext cx="146187" cy="290655"/>
      </dsp:txXfrm>
    </dsp:sp>
    <dsp:sp modelId="{EEF7DE94-56B1-4C32-A34E-C3EB7331ED27}">
      <dsp:nvSpPr>
        <dsp:cNvPr id="0" name=""/>
        <dsp:cNvSpPr/>
      </dsp:nvSpPr>
      <dsp:spPr>
        <a:xfrm>
          <a:off x="5374662" y="2034966"/>
          <a:ext cx="1473394" cy="15082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5590436" y="2255847"/>
        <a:ext cx="1041846" cy="1066511"/>
      </dsp:txXfrm>
    </dsp:sp>
    <dsp:sp modelId="{550266BD-3DF3-46B2-BC60-E717D53D2D38}">
      <dsp:nvSpPr>
        <dsp:cNvPr id="0" name=""/>
        <dsp:cNvSpPr/>
      </dsp:nvSpPr>
      <dsp:spPr>
        <a:xfrm rot="5400000">
          <a:off x="3913839" y="3592377"/>
          <a:ext cx="407137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3974910" y="3628192"/>
        <a:ext cx="284996" cy="290655"/>
      </dsp:txXfrm>
    </dsp:sp>
    <dsp:sp modelId="{8A5819A3-DBD3-490B-B1BA-50E20D8FD98F}">
      <dsp:nvSpPr>
        <dsp:cNvPr id="0" name=""/>
        <dsp:cNvSpPr/>
      </dsp:nvSpPr>
      <dsp:spPr>
        <a:xfrm>
          <a:off x="3215557" y="4230204"/>
          <a:ext cx="1803701" cy="110570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900" kern="1200" dirty="0"/>
        </a:p>
      </dsp:txBody>
      <dsp:txXfrm>
        <a:off x="3479703" y="4392130"/>
        <a:ext cx="1275409" cy="781849"/>
      </dsp:txXfrm>
    </dsp:sp>
    <dsp:sp modelId="{9923EDD5-5784-4970-B746-D3512CF9359B}">
      <dsp:nvSpPr>
        <dsp:cNvPr id="0" name=""/>
        <dsp:cNvSpPr/>
      </dsp:nvSpPr>
      <dsp:spPr>
        <a:xfrm rot="10800000">
          <a:off x="3038774" y="2546890"/>
          <a:ext cx="152227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3084442" y="2643775"/>
        <a:ext cx="106559" cy="290655"/>
      </dsp:txXfrm>
    </dsp:sp>
    <dsp:sp modelId="{8BE24275-E1F2-413A-9D6A-545F272DB733}">
      <dsp:nvSpPr>
        <dsp:cNvPr id="0" name=""/>
        <dsp:cNvSpPr/>
      </dsp:nvSpPr>
      <dsp:spPr>
        <a:xfrm>
          <a:off x="1279942" y="1970573"/>
          <a:ext cx="1687026" cy="16370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700" kern="1200" dirty="0"/>
        </a:p>
      </dsp:txBody>
      <dsp:txXfrm>
        <a:off x="1527001" y="2210315"/>
        <a:ext cx="1192908" cy="1157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5BC6-9910-4429-98C4-7E8C0CB3D4AD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604B3-CEB2-478B-9D1E-0AD229239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27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756FC-D299-4AE0-8788-65D27230F1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67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604B3-CEB2-478B-9D1E-0AD229239B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74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99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39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54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75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62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49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45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73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88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2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2E3D-818C-4D4F-8E96-D0D9DC893D73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2E3D-818C-4D4F-8E96-D0D9DC893D73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3740-CBD0-4A08-A3F1-E51036563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59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40" y="2215166"/>
            <a:ext cx="11686915" cy="4416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840" y="532394"/>
            <a:ext cx="1168691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5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12192000" cy="169068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নোট-মুদ্রার প্রচলন 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042" y="2434107"/>
            <a:ext cx="4641798" cy="27947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7920" y="1721168"/>
            <a:ext cx="5974080" cy="51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"/>
            <a:ext cx="12191999" cy="1295400"/>
          </a:xfr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বাজারের অভিভাবক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6378" y="1608740"/>
            <a:ext cx="7637172" cy="4430332"/>
          </a:xfrm>
        </p:spPr>
      </p:pic>
    </p:spTree>
    <p:extLst>
      <p:ext uri="{BB962C8B-B14F-4D97-AF65-F5344CB8AC3E}">
        <p14:creationId xmlns:p14="http://schemas.microsoft.com/office/powerpoint/2010/main" xmlns="" val="27780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73" y="270457"/>
            <a:ext cx="11436439" cy="1417320"/>
          </a:xfrm>
          <a:noFill/>
        </p:spPr>
        <p:txBody>
          <a:bodyPr>
            <a:norm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বিনি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মাধ্যম সৃষ্টি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5522" y="2185693"/>
            <a:ext cx="4815615" cy="34801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76" y="2185693"/>
            <a:ext cx="5623117" cy="34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70" y="659782"/>
            <a:ext cx="9802969" cy="1390919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 মুদ্রা তহবিল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370" y="1898302"/>
            <a:ext cx="9272788" cy="46763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770" y="2050701"/>
            <a:ext cx="9272788" cy="4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7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6116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8198"/>
            <a:ext cx="12192000" cy="519980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8140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848" y="1506828"/>
            <a:ext cx="5715000" cy="3866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848" y="1506828"/>
            <a:ext cx="5165670" cy="3866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6516" y="5731307"/>
            <a:ext cx="332972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0501" y="5915765"/>
            <a:ext cx="38507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92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1364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লেনদেন সম্পাদন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586" y="1649187"/>
            <a:ext cx="9324304" cy="4790250"/>
          </a:xfrm>
        </p:spPr>
      </p:pic>
    </p:spTree>
    <p:extLst>
      <p:ext uri="{BB962C8B-B14F-4D97-AF65-F5344CB8AC3E}">
        <p14:creationId xmlns:p14="http://schemas.microsoft.com/office/powerpoint/2010/main" xmlns="" val="33975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02198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সৃস্টি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100" y="1690263"/>
            <a:ext cx="10277340" cy="4684780"/>
          </a:xfrm>
        </p:spPr>
      </p:pic>
    </p:spTree>
    <p:extLst>
      <p:ext uri="{BB962C8B-B14F-4D97-AF65-F5344CB8AC3E}">
        <p14:creationId xmlns:p14="http://schemas.microsoft.com/office/powerpoint/2010/main" xmlns="" val="15539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রুপরেখা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481" y="428559"/>
            <a:ext cx="8060883" cy="551504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78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78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7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মোহাম্মদ</a:t>
            </a:r>
            <a:r>
              <a:rPr lang="en-US" sz="7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মোরশেদ</a:t>
            </a:r>
            <a:endParaRPr lang="bn-BD" sz="78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4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কোকদন্ডী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গুনাগরী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বাশঁখালী,চট্টগ্রাম</a:t>
            </a:r>
            <a:r>
              <a:rPr lang="bn-BD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E:\MURSHED\MURSHED\MURSH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125" y="489397"/>
            <a:ext cx="2537138" cy="2395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28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557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কৃষি উন্নয়ন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539244"/>
            <a:ext cx="12192000" cy="53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34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12191999" cy="130076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8900" dirty="0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8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900" dirty="0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8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908" y="1455312"/>
            <a:ext cx="11052287" cy="4520485"/>
          </a:xfrm>
        </p:spPr>
      </p:pic>
    </p:spTree>
    <p:extLst>
      <p:ext uri="{BB962C8B-B14F-4D97-AF65-F5344CB8AC3E}">
        <p14:creationId xmlns:p14="http://schemas.microsoft.com/office/powerpoint/2010/main" xmlns="" val="31344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3"/>
            <a:ext cx="12192000" cy="1325563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0470"/>
            <a:ext cx="12192000" cy="5547530"/>
          </a:xfrm>
          <a:noFill/>
        </p:spPr>
        <p:txBody>
          <a:bodyPr/>
          <a:lstStyle/>
          <a:p>
            <a:pPr marL="0" indent="0">
              <a:buNone/>
            </a:pPr>
            <a:r>
              <a:rPr lang="bn-BD" dirty="0">
                <a:solidFill>
                  <a:schemeClr val="bg2"/>
                </a:solidFill>
              </a:rPr>
              <a:t/>
            </a:r>
            <a:br>
              <a:rPr lang="bn-BD" dirty="0">
                <a:solidFill>
                  <a:schemeClr val="bg2"/>
                </a:solidFill>
              </a:rPr>
            </a:b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বাংলাদেশের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ব্যাং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নাম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কেন্দ্রীয় ব্যাংক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কয়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ধরনের কাজ করে থাকে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বাংলাদেশের কেন্দ্রীয় ব্যাংক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71644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4"/>
            <a:ext cx="12192000" cy="5257799"/>
          </a:xfrm>
          <a:noFill/>
        </p:spPr>
        <p:txBody>
          <a:bodyPr/>
          <a:lstStyle/>
          <a:p>
            <a:pPr marL="0" indent="0">
              <a:buNone/>
            </a:pPr>
            <a:endParaRPr lang="bn-BD" sz="24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bn-BD" sz="2400" b="1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আর্থ-সামাজিক উন্নয়নে কেন্দ্রীয় ব্যাংকের গুরুত্ব কতটুকু, তা লিখে নিয়ে আসবে।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35474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95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ধন্যবাদ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71549" y="2260980"/>
            <a:ext cx="6649872" cy="4343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18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8637"/>
            <a:ext cx="11367752" cy="79098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দশম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ফিন্যান্স এণ্ড ব্যাংকিং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অধ্যায়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ত্রয়োদশ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endParaRPr lang="bn-BD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bn-BD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0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980" y="642873"/>
            <a:ext cx="5111279" cy="309649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278" y="642872"/>
            <a:ext cx="542925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278" y="4088571"/>
            <a:ext cx="5429250" cy="2511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8226" y="4095482"/>
            <a:ext cx="5288820" cy="25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2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062" y="373273"/>
            <a:ext cx="11985938" cy="519684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কার্যাবলী</a:t>
            </a:r>
          </a:p>
          <a:p>
            <a:pPr marL="0" indent="0">
              <a:buNone/>
            </a:pPr>
            <a:endParaRPr lang="bn-BD" sz="9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0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790" y="1333742"/>
            <a:ext cx="12063210" cy="29238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------------------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কেন্দ্রীয় ব্যাংক এর সংজ্ঞা বলতে পার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কেন্দ্রীয় ব্যাংক মুদ্রা বাজারের অভিভাবক তা বলতে পারবে।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কেন্দ্রীয় ব্যাংক ঋন গ্রহনের শেষ আশ্রয়স্থল-ব্যাখ্যা করতে পারবে।</a:t>
            </a: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610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BK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5560"/>
            <a:ext cx="5044440" cy="3503215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0" y="-1"/>
            <a:ext cx="2667000" cy="20038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5914420"/>
            <a:ext cx="562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লোগো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5758776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মতিঝিল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7" name="Flowchart: Process 6"/>
          <p:cNvSpPr/>
          <p:nvPr/>
        </p:nvSpPr>
        <p:spPr>
          <a:xfrm>
            <a:off x="6823882" y="2279519"/>
            <a:ext cx="4708479" cy="3479259"/>
          </a:xfrm>
          <a:prstGeom prst="flowChartProcess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5502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209673338"/>
              </p:ext>
            </p:extLst>
          </p:nvPr>
        </p:nvGraphicFramePr>
        <p:xfrm>
          <a:off x="1941848" y="1787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105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BA89D5-4F34-4997-ABB5-FDF86610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4BA89D5-4F34-4997-ABB5-FDF86610C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43433-F621-48BE-B574-153891994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7E43433-F621-48BE-B574-153891994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6DED81-BAB8-4666-AF0E-FA5413E84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636DED81-BAB8-4666-AF0E-FA5413E84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10AB5-BECE-4B85-8B78-024298B0E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84010AB5-BECE-4B85-8B78-024298B0E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F7DE94-56B1-4C32-A34E-C3EB7331E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EEF7DE94-56B1-4C32-A34E-C3EB7331E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0266BD-3DF3-46B2-BC60-E717D53D2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550266BD-3DF3-46B2-BC60-E717D53D2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819A3-DBD3-490B-B1BA-50E20D8FD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8A5819A3-DBD3-490B-B1BA-50E20D8FD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3EDD5-5784-4970-B746-D3512CF93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9923EDD5-5784-4970-B746-D3512CF93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E24275-E1F2-413A-9D6A-545F272DB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8BE24275-E1F2-413A-9D6A-545F272DB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003" y="862886"/>
            <a:ext cx="11526591" cy="287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রাষ্টের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মূল্যস্ফিতি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1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222</Words>
  <Application>Microsoft Office PowerPoint</Application>
  <PresentationFormat>Custom</PresentationFormat>
  <Paragraphs>54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একক কাজ-</vt:lpstr>
      <vt:lpstr>                 নোট-মুদ্রার প্রচলন করা</vt:lpstr>
      <vt:lpstr> মুদ্রা বাজারের অভিভাবক</vt:lpstr>
      <vt:lpstr>     বিনিময়ের মাধ্যম সৃষ্টি</vt:lpstr>
      <vt:lpstr>         বৈদেশিক মুদ্রা তহবিল সংরক্ষণ </vt:lpstr>
      <vt:lpstr>  জোড়ায় কাজ </vt:lpstr>
      <vt:lpstr>ছবি দেখে কি মনে হয় ?</vt:lpstr>
      <vt:lpstr>  লেনদেন সম্পাদন</vt:lpstr>
      <vt:lpstr> কর্মসংস্থান সৃস্টি </vt:lpstr>
      <vt:lpstr>দলগত কাজ</vt:lpstr>
      <vt:lpstr> কৃষি উন্নয়ন</vt:lpstr>
      <vt:lpstr>শিল্প উন্নয়ন</vt:lpstr>
      <vt:lpstr>মূল্যায়ণ</vt:lpstr>
      <vt:lpstr>বাড়ির কাজ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MORSHED</cp:lastModifiedBy>
  <cp:revision>315</cp:revision>
  <dcterms:created xsi:type="dcterms:W3CDTF">2015-04-26T13:02:52Z</dcterms:created>
  <dcterms:modified xsi:type="dcterms:W3CDTF">2019-10-20T15:51:16Z</dcterms:modified>
</cp:coreProperties>
</file>