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4" r:id="rId2"/>
    <p:sldId id="383" r:id="rId3"/>
    <p:sldId id="326" r:id="rId4"/>
    <p:sldId id="327" r:id="rId5"/>
    <p:sldId id="328" r:id="rId6"/>
    <p:sldId id="368" r:id="rId7"/>
    <p:sldId id="362" r:id="rId8"/>
    <p:sldId id="370" r:id="rId9"/>
    <p:sldId id="360" r:id="rId10"/>
    <p:sldId id="371" r:id="rId11"/>
    <p:sldId id="364" r:id="rId12"/>
    <p:sldId id="340" r:id="rId13"/>
    <p:sldId id="374" r:id="rId14"/>
    <p:sldId id="342" r:id="rId15"/>
    <p:sldId id="379" r:id="rId16"/>
    <p:sldId id="376" r:id="rId17"/>
    <p:sldId id="323" r:id="rId18"/>
    <p:sldId id="357" r:id="rId19"/>
    <p:sldId id="381" r:id="rId20"/>
    <p:sldId id="3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4" autoAdjust="0"/>
    <p:restoredTop sz="94660"/>
  </p:normalViewPr>
  <p:slideViewPr>
    <p:cSldViewPr>
      <p:cViewPr varScale="1">
        <p:scale>
          <a:sx n="68" d="100"/>
          <a:sy n="68" d="100"/>
        </p:scale>
        <p:origin x="162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BB04E-D378-4981-9951-BAD05B37ED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9F7D3-960A-46AE-BE5E-45A22C52D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86"/>
            </a:avLst>
          </a:prstGeom>
          <a:solidFill>
            <a:schemeClr val="accent3"/>
          </a:solidFill>
          <a:ln cmpd="tri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parashmamu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130" y="437763"/>
            <a:ext cx="69732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330" y="1484784"/>
            <a:ext cx="611900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2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76944"/>
            <a:ext cx="8568952" cy="62484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21286153">
            <a:off x="1750120" y="1084405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51302" y="70195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501008"/>
            <a:ext cx="2643336" cy="264333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331640" y="539969"/>
            <a:ext cx="454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283152" y="1524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94854" y="5949280"/>
            <a:ext cx="6641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6302" y="620688"/>
            <a:ext cx="26496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কারণে কী ঘটছে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7856" y="5796553"/>
            <a:ext cx="42736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তাপমাত্রা বৃদ্ধি পাচ্ছে।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7836" y="363442"/>
            <a:ext cx="415858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কোন গ্যাস গ্রিন হাউজের কাঁচের দেয়ালের মতো কাজ করছে?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2781" y="5924780"/>
            <a:ext cx="59257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ড্রাই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0483" y="517750"/>
            <a:ext cx="50596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বায়ুমন্ডল কিসের ন্যায় কাজ করে?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7805" y="5882734"/>
            <a:ext cx="24383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হাউসের ন্যায়।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42344 0.4615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28" grpId="0"/>
      <p:bldP spid="28" grpId="1"/>
      <p:bldP spid="29" grpId="0"/>
      <p:bldP spid="30" grpId="0"/>
      <p:bldP spid="31" grpId="0"/>
      <p:bldP spid="31" grpId="1"/>
      <p:bldP spid="32" grpId="0"/>
      <p:bldP spid="32" grpId="1"/>
      <p:bldP spid="34" grpId="0"/>
      <p:bldP spid="34" grpId="1"/>
      <p:bldP spid="43" grpId="0"/>
      <p:bldP spid="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1" b="4464"/>
          <a:stretch>
            <a:fillRect/>
          </a:stretch>
        </p:blipFill>
        <p:spPr bwMode="auto">
          <a:xfrm>
            <a:off x="351017" y="309652"/>
            <a:ext cx="8469455" cy="62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3dsmax6\Geogeafi\Smock 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6550" y="990600"/>
            <a:ext cx="2228850" cy="35813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:\3dsmax6\Geogeafi\Smock 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04800"/>
            <a:ext cx="4728210" cy="4572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4" descr="H:\3dsmax6\Geogeafi\Smock 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8600"/>
            <a:ext cx="3940175" cy="381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3" descr="H:\3dsmax6\Geogeafi\Smock 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714873"/>
            <a:ext cx="1470092" cy="2362199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4115197" y="1142603"/>
            <a:ext cx="1219200" cy="305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686300" y="1181100"/>
            <a:ext cx="1142206" cy="151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715000" y="46482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161506" y="4610894"/>
            <a:ext cx="686594" cy="151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314575" cy="51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304800" y="1429993"/>
            <a:ext cx="8980317" cy="609600"/>
          </a:xfrm>
          <a:custGeom>
            <a:avLst/>
            <a:gdLst>
              <a:gd name="connsiteX0" fmla="*/ 0 w 9144000"/>
              <a:gd name="connsiteY0" fmla="*/ 457200 h 914400"/>
              <a:gd name="connsiteX1" fmla="*/ 4117070 w 9144000"/>
              <a:gd name="connsiteY1" fmla="*/ 2274 h 914400"/>
              <a:gd name="connsiteX2" fmla="*/ 4572000 w 9144000"/>
              <a:gd name="connsiteY2" fmla="*/ 5 h 914400"/>
              <a:gd name="connsiteX3" fmla="*/ 5026932 w 9144000"/>
              <a:gd name="connsiteY3" fmla="*/ 2274 h 914400"/>
              <a:gd name="connsiteX4" fmla="*/ 9144000 w 9144000"/>
              <a:gd name="connsiteY4" fmla="*/ 457213 h 914400"/>
              <a:gd name="connsiteX5" fmla="*/ 5026931 w 9144000"/>
              <a:gd name="connsiteY5" fmla="*/ 912144 h 914400"/>
              <a:gd name="connsiteX6" fmla="*/ 4572000 w 9144000"/>
              <a:gd name="connsiteY6" fmla="*/ 914413 h 914400"/>
              <a:gd name="connsiteX7" fmla="*/ 4117068 w 9144000"/>
              <a:gd name="connsiteY7" fmla="*/ 912144 h 914400"/>
              <a:gd name="connsiteX8" fmla="*/ 0 w 9144000"/>
              <a:gd name="connsiteY8" fmla="*/ 457208 h 914400"/>
              <a:gd name="connsiteX9" fmla="*/ 0 w 9144000"/>
              <a:gd name="connsiteY9" fmla="*/ 457200 h 914400"/>
              <a:gd name="connsiteX0" fmla="*/ 28 w 9144069"/>
              <a:gd name="connsiteY0" fmla="*/ 838200 h 1295413"/>
              <a:gd name="connsiteX1" fmla="*/ 4117098 w 9144069"/>
              <a:gd name="connsiteY1" fmla="*/ 383274 h 1295413"/>
              <a:gd name="connsiteX2" fmla="*/ 4648228 w 9144069"/>
              <a:gd name="connsiteY2" fmla="*/ 0 h 1295413"/>
              <a:gd name="connsiteX3" fmla="*/ 5026960 w 9144069"/>
              <a:gd name="connsiteY3" fmla="*/ 383274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838200 h 1295413"/>
              <a:gd name="connsiteX1" fmla="*/ 4038628 w 9144069"/>
              <a:gd name="connsiteY1" fmla="*/ 0 h 1295413"/>
              <a:gd name="connsiteX2" fmla="*/ 4648228 w 9144069"/>
              <a:gd name="connsiteY2" fmla="*/ 0 h 1295413"/>
              <a:gd name="connsiteX3" fmla="*/ 5026960 w 9144069"/>
              <a:gd name="connsiteY3" fmla="*/ 383274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838200 h 1295413"/>
              <a:gd name="connsiteX1" fmla="*/ 4038628 w 9144069"/>
              <a:gd name="connsiteY1" fmla="*/ 0 h 1295413"/>
              <a:gd name="connsiteX2" fmla="*/ 4648228 w 9144069"/>
              <a:gd name="connsiteY2" fmla="*/ 0 h 1295413"/>
              <a:gd name="connsiteX3" fmla="*/ 5791228 w 9144069"/>
              <a:gd name="connsiteY3" fmla="*/ 0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977900 h 1435113"/>
              <a:gd name="connsiteX1" fmla="*/ 2362228 w 9144069"/>
              <a:gd name="connsiteY1" fmla="*/ 139700 h 1435113"/>
              <a:gd name="connsiteX2" fmla="*/ 4038628 w 9144069"/>
              <a:gd name="connsiteY2" fmla="*/ 139700 h 1435113"/>
              <a:gd name="connsiteX3" fmla="*/ 4648228 w 9144069"/>
              <a:gd name="connsiteY3" fmla="*/ 139700 h 1435113"/>
              <a:gd name="connsiteX4" fmla="*/ 5791228 w 9144069"/>
              <a:gd name="connsiteY4" fmla="*/ 139700 h 1435113"/>
              <a:gd name="connsiteX5" fmla="*/ 9144028 w 9144069"/>
              <a:gd name="connsiteY5" fmla="*/ 977913 h 1435113"/>
              <a:gd name="connsiteX6" fmla="*/ 5026959 w 9144069"/>
              <a:gd name="connsiteY6" fmla="*/ 1432844 h 1435113"/>
              <a:gd name="connsiteX7" fmla="*/ 4572028 w 9144069"/>
              <a:gd name="connsiteY7" fmla="*/ 1435113 h 1435113"/>
              <a:gd name="connsiteX8" fmla="*/ 4117096 w 9144069"/>
              <a:gd name="connsiteY8" fmla="*/ 1432844 h 1435113"/>
              <a:gd name="connsiteX9" fmla="*/ 28 w 9144069"/>
              <a:gd name="connsiteY9" fmla="*/ 977908 h 1435113"/>
              <a:gd name="connsiteX10" fmla="*/ 28 w 9144069"/>
              <a:gd name="connsiteY10" fmla="*/ 977900 h 1435113"/>
              <a:gd name="connsiteX0" fmla="*/ 28 w 9144069"/>
              <a:gd name="connsiteY0" fmla="*/ 838200 h 1295413"/>
              <a:gd name="connsiteX1" fmla="*/ 2362228 w 9144069"/>
              <a:gd name="connsiteY1" fmla="*/ 0 h 1295413"/>
              <a:gd name="connsiteX2" fmla="*/ 4038628 w 9144069"/>
              <a:gd name="connsiteY2" fmla="*/ 0 h 1295413"/>
              <a:gd name="connsiteX3" fmla="*/ 4648228 w 9144069"/>
              <a:gd name="connsiteY3" fmla="*/ 0 h 1295413"/>
              <a:gd name="connsiteX4" fmla="*/ 5791228 w 9144069"/>
              <a:gd name="connsiteY4" fmla="*/ 0 h 1295413"/>
              <a:gd name="connsiteX5" fmla="*/ 9144028 w 9144069"/>
              <a:gd name="connsiteY5" fmla="*/ 838213 h 1295413"/>
              <a:gd name="connsiteX6" fmla="*/ 5026959 w 9144069"/>
              <a:gd name="connsiteY6" fmla="*/ 1293144 h 1295413"/>
              <a:gd name="connsiteX7" fmla="*/ 4572028 w 9144069"/>
              <a:gd name="connsiteY7" fmla="*/ 1295413 h 1295413"/>
              <a:gd name="connsiteX8" fmla="*/ 4117096 w 9144069"/>
              <a:gd name="connsiteY8" fmla="*/ 1293144 h 1295413"/>
              <a:gd name="connsiteX9" fmla="*/ 28 w 9144069"/>
              <a:gd name="connsiteY9" fmla="*/ 838208 h 1295413"/>
              <a:gd name="connsiteX10" fmla="*/ 28 w 9144069"/>
              <a:gd name="connsiteY10" fmla="*/ 838200 h 1295413"/>
              <a:gd name="connsiteX0" fmla="*/ 165125 w 9309166"/>
              <a:gd name="connsiteY0" fmla="*/ 901699 h 1358912"/>
              <a:gd name="connsiteX1" fmla="*/ 393700 w 9309166"/>
              <a:gd name="connsiteY1" fmla="*/ 139700 h 1358912"/>
              <a:gd name="connsiteX2" fmla="*/ 2527325 w 9309166"/>
              <a:gd name="connsiteY2" fmla="*/ 63499 h 1358912"/>
              <a:gd name="connsiteX3" fmla="*/ 4203725 w 9309166"/>
              <a:gd name="connsiteY3" fmla="*/ 63499 h 1358912"/>
              <a:gd name="connsiteX4" fmla="*/ 4813325 w 9309166"/>
              <a:gd name="connsiteY4" fmla="*/ 63499 h 1358912"/>
              <a:gd name="connsiteX5" fmla="*/ 5956325 w 9309166"/>
              <a:gd name="connsiteY5" fmla="*/ 63499 h 1358912"/>
              <a:gd name="connsiteX6" fmla="*/ 9309125 w 9309166"/>
              <a:gd name="connsiteY6" fmla="*/ 901712 h 1358912"/>
              <a:gd name="connsiteX7" fmla="*/ 5192056 w 9309166"/>
              <a:gd name="connsiteY7" fmla="*/ 1356643 h 1358912"/>
              <a:gd name="connsiteX8" fmla="*/ 4737125 w 9309166"/>
              <a:gd name="connsiteY8" fmla="*/ 1358912 h 1358912"/>
              <a:gd name="connsiteX9" fmla="*/ 4282193 w 9309166"/>
              <a:gd name="connsiteY9" fmla="*/ 1356643 h 1358912"/>
              <a:gd name="connsiteX10" fmla="*/ 165125 w 9309166"/>
              <a:gd name="connsiteY10" fmla="*/ 901707 h 1358912"/>
              <a:gd name="connsiteX11" fmla="*/ 165125 w 9309166"/>
              <a:gd name="connsiteY11" fmla="*/ 901699 h 1358912"/>
              <a:gd name="connsiteX0" fmla="*/ 165125 w 9309166"/>
              <a:gd name="connsiteY0" fmla="*/ 838200 h 1295413"/>
              <a:gd name="connsiteX1" fmla="*/ 393700 w 9309166"/>
              <a:gd name="connsiteY1" fmla="*/ 228602 h 1295413"/>
              <a:gd name="connsiteX2" fmla="*/ 2527325 w 9309166"/>
              <a:gd name="connsiteY2" fmla="*/ 0 h 1295413"/>
              <a:gd name="connsiteX3" fmla="*/ 4203725 w 9309166"/>
              <a:gd name="connsiteY3" fmla="*/ 0 h 1295413"/>
              <a:gd name="connsiteX4" fmla="*/ 4813325 w 9309166"/>
              <a:gd name="connsiteY4" fmla="*/ 0 h 1295413"/>
              <a:gd name="connsiteX5" fmla="*/ 5956325 w 9309166"/>
              <a:gd name="connsiteY5" fmla="*/ 0 h 1295413"/>
              <a:gd name="connsiteX6" fmla="*/ 9309125 w 9309166"/>
              <a:gd name="connsiteY6" fmla="*/ 838213 h 1295413"/>
              <a:gd name="connsiteX7" fmla="*/ 5192056 w 9309166"/>
              <a:gd name="connsiteY7" fmla="*/ 1293144 h 1295413"/>
              <a:gd name="connsiteX8" fmla="*/ 4737125 w 9309166"/>
              <a:gd name="connsiteY8" fmla="*/ 1295413 h 1295413"/>
              <a:gd name="connsiteX9" fmla="*/ 4282193 w 9309166"/>
              <a:gd name="connsiteY9" fmla="*/ 1293144 h 1295413"/>
              <a:gd name="connsiteX10" fmla="*/ 165125 w 9309166"/>
              <a:gd name="connsiteY10" fmla="*/ 838208 h 1295413"/>
              <a:gd name="connsiteX11" fmla="*/ 165125 w 9309166"/>
              <a:gd name="connsiteY11" fmla="*/ 838200 h 1295413"/>
              <a:gd name="connsiteX0" fmla="*/ 165125 w 9877667"/>
              <a:gd name="connsiteY0" fmla="*/ 838200 h 1295413"/>
              <a:gd name="connsiteX1" fmla="*/ 393700 w 9877667"/>
              <a:gd name="connsiteY1" fmla="*/ 228602 h 1295413"/>
              <a:gd name="connsiteX2" fmla="*/ 2527325 w 9877667"/>
              <a:gd name="connsiteY2" fmla="*/ 0 h 1295413"/>
              <a:gd name="connsiteX3" fmla="*/ 4203725 w 9877667"/>
              <a:gd name="connsiteY3" fmla="*/ 0 h 1295413"/>
              <a:gd name="connsiteX4" fmla="*/ 4813325 w 9877667"/>
              <a:gd name="connsiteY4" fmla="*/ 0 h 1295413"/>
              <a:gd name="connsiteX5" fmla="*/ 5956325 w 9877667"/>
              <a:gd name="connsiteY5" fmla="*/ 0 h 1295413"/>
              <a:gd name="connsiteX6" fmla="*/ 8775762 w 9877667"/>
              <a:gd name="connsiteY6" fmla="*/ 152402 h 1295413"/>
              <a:gd name="connsiteX7" fmla="*/ 9309125 w 9877667"/>
              <a:gd name="connsiteY7" fmla="*/ 838213 h 1295413"/>
              <a:gd name="connsiteX8" fmla="*/ 5192056 w 9877667"/>
              <a:gd name="connsiteY8" fmla="*/ 1293144 h 1295413"/>
              <a:gd name="connsiteX9" fmla="*/ 4737125 w 9877667"/>
              <a:gd name="connsiteY9" fmla="*/ 1295413 h 1295413"/>
              <a:gd name="connsiteX10" fmla="*/ 4282193 w 9877667"/>
              <a:gd name="connsiteY10" fmla="*/ 1293144 h 1295413"/>
              <a:gd name="connsiteX11" fmla="*/ 165125 w 9877667"/>
              <a:gd name="connsiteY11" fmla="*/ 838208 h 1295413"/>
              <a:gd name="connsiteX12" fmla="*/ 165125 w 9877667"/>
              <a:gd name="connsiteY12" fmla="*/ 838200 h 1295413"/>
              <a:gd name="connsiteX0" fmla="*/ 165125 w 9877667"/>
              <a:gd name="connsiteY0" fmla="*/ 838200 h 1295413"/>
              <a:gd name="connsiteX1" fmla="*/ 393700 w 9877667"/>
              <a:gd name="connsiteY1" fmla="*/ 228602 h 1295413"/>
              <a:gd name="connsiteX2" fmla="*/ 2527325 w 9877667"/>
              <a:gd name="connsiteY2" fmla="*/ 0 h 1295413"/>
              <a:gd name="connsiteX3" fmla="*/ 4203725 w 9877667"/>
              <a:gd name="connsiteY3" fmla="*/ 0 h 1295413"/>
              <a:gd name="connsiteX4" fmla="*/ 4813325 w 9877667"/>
              <a:gd name="connsiteY4" fmla="*/ 0 h 1295413"/>
              <a:gd name="connsiteX5" fmla="*/ 5956325 w 9877667"/>
              <a:gd name="connsiteY5" fmla="*/ 0 h 1295413"/>
              <a:gd name="connsiteX6" fmla="*/ 8775762 w 9877667"/>
              <a:gd name="connsiteY6" fmla="*/ 152402 h 1295413"/>
              <a:gd name="connsiteX7" fmla="*/ 9309125 w 9877667"/>
              <a:gd name="connsiteY7" fmla="*/ 838213 h 1295413"/>
              <a:gd name="connsiteX8" fmla="*/ 5192056 w 9877667"/>
              <a:gd name="connsiteY8" fmla="*/ 1293144 h 1295413"/>
              <a:gd name="connsiteX9" fmla="*/ 4737125 w 9877667"/>
              <a:gd name="connsiteY9" fmla="*/ 1295413 h 1295413"/>
              <a:gd name="connsiteX10" fmla="*/ 4282193 w 9877667"/>
              <a:gd name="connsiteY10" fmla="*/ 1293144 h 1295413"/>
              <a:gd name="connsiteX11" fmla="*/ 165125 w 9877667"/>
              <a:gd name="connsiteY11" fmla="*/ 838208 h 1295413"/>
              <a:gd name="connsiteX12" fmla="*/ 165125 w 9877667"/>
              <a:gd name="connsiteY12" fmla="*/ 838200 h 1295413"/>
              <a:gd name="connsiteX0" fmla="*/ 165125 w 9877667"/>
              <a:gd name="connsiteY0" fmla="*/ 983240 h 1440453"/>
              <a:gd name="connsiteX1" fmla="*/ 393700 w 9877667"/>
              <a:gd name="connsiteY1" fmla="*/ 373642 h 1440453"/>
              <a:gd name="connsiteX2" fmla="*/ 2527325 w 9877667"/>
              <a:gd name="connsiteY2" fmla="*/ 145040 h 1440453"/>
              <a:gd name="connsiteX3" fmla="*/ 4203725 w 9877667"/>
              <a:gd name="connsiteY3" fmla="*/ 145040 h 1440453"/>
              <a:gd name="connsiteX4" fmla="*/ 4813325 w 9877667"/>
              <a:gd name="connsiteY4" fmla="*/ 145040 h 1440453"/>
              <a:gd name="connsiteX5" fmla="*/ 5956325 w 9877667"/>
              <a:gd name="connsiteY5" fmla="*/ 145040 h 1440453"/>
              <a:gd name="connsiteX6" fmla="*/ 8775762 w 9877667"/>
              <a:gd name="connsiteY6" fmla="*/ 297442 h 1440453"/>
              <a:gd name="connsiteX7" fmla="*/ 9309125 w 9877667"/>
              <a:gd name="connsiteY7" fmla="*/ 983253 h 1440453"/>
              <a:gd name="connsiteX8" fmla="*/ 5192056 w 9877667"/>
              <a:gd name="connsiteY8" fmla="*/ 1438184 h 1440453"/>
              <a:gd name="connsiteX9" fmla="*/ 4737125 w 9877667"/>
              <a:gd name="connsiteY9" fmla="*/ 1440453 h 1440453"/>
              <a:gd name="connsiteX10" fmla="*/ 4282193 w 9877667"/>
              <a:gd name="connsiteY10" fmla="*/ 1438184 h 1440453"/>
              <a:gd name="connsiteX11" fmla="*/ 165125 w 9877667"/>
              <a:gd name="connsiteY11" fmla="*/ 983248 h 1440453"/>
              <a:gd name="connsiteX12" fmla="*/ 165125 w 9877667"/>
              <a:gd name="connsiteY12" fmla="*/ 983240 h 1440453"/>
              <a:gd name="connsiteX0" fmla="*/ 165125 w 9309125"/>
              <a:gd name="connsiteY0" fmla="*/ 983240 h 1440453"/>
              <a:gd name="connsiteX1" fmla="*/ 393700 w 9309125"/>
              <a:gd name="connsiteY1" fmla="*/ 373642 h 1440453"/>
              <a:gd name="connsiteX2" fmla="*/ 2527325 w 9309125"/>
              <a:gd name="connsiteY2" fmla="*/ 145040 h 1440453"/>
              <a:gd name="connsiteX3" fmla="*/ 4203725 w 9309125"/>
              <a:gd name="connsiteY3" fmla="*/ 145040 h 1440453"/>
              <a:gd name="connsiteX4" fmla="*/ 4813325 w 9309125"/>
              <a:gd name="connsiteY4" fmla="*/ 145040 h 1440453"/>
              <a:gd name="connsiteX5" fmla="*/ 5956325 w 9309125"/>
              <a:gd name="connsiteY5" fmla="*/ 145040 h 1440453"/>
              <a:gd name="connsiteX6" fmla="*/ 8775762 w 9309125"/>
              <a:gd name="connsiteY6" fmla="*/ 297442 h 1440453"/>
              <a:gd name="connsiteX7" fmla="*/ 9309125 w 9309125"/>
              <a:gd name="connsiteY7" fmla="*/ 983253 h 1440453"/>
              <a:gd name="connsiteX8" fmla="*/ 5192056 w 9309125"/>
              <a:gd name="connsiteY8" fmla="*/ 1438184 h 1440453"/>
              <a:gd name="connsiteX9" fmla="*/ 4737125 w 9309125"/>
              <a:gd name="connsiteY9" fmla="*/ 1440453 h 1440453"/>
              <a:gd name="connsiteX10" fmla="*/ 4282193 w 9309125"/>
              <a:gd name="connsiteY10" fmla="*/ 1438184 h 1440453"/>
              <a:gd name="connsiteX11" fmla="*/ 165125 w 9309125"/>
              <a:gd name="connsiteY11" fmla="*/ 983248 h 1440453"/>
              <a:gd name="connsiteX12" fmla="*/ 165125 w 9309125"/>
              <a:gd name="connsiteY12" fmla="*/ 983240 h 1440453"/>
              <a:gd name="connsiteX0" fmla="*/ 165125 w 9309125"/>
              <a:gd name="connsiteY0" fmla="*/ 983240 h 1440453"/>
              <a:gd name="connsiteX1" fmla="*/ 393700 w 9309125"/>
              <a:gd name="connsiteY1" fmla="*/ 373642 h 1440453"/>
              <a:gd name="connsiteX2" fmla="*/ 2527325 w 9309125"/>
              <a:gd name="connsiteY2" fmla="*/ 145040 h 1440453"/>
              <a:gd name="connsiteX3" fmla="*/ 4203725 w 9309125"/>
              <a:gd name="connsiteY3" fmla="*/ 145040 h 1440453"/>
              <a:gd name="connsiteX4" fmla="*/ 4813325 w 9309125"/>
              <a:gd name="connsiteY4" fmla="*/ 145040 h 1440453"/>
              <a:gd name="connsiteX5" fmla="*/ 5956325 w 9309125"/>
              <a:gd name="connsiteY5" fmla="*/ 145040 h 1440453"/>
              <a:gd name="connsiteX6" fmla="*/ 8775762 w 9309125"/>
              <a:gd name="connsiteY6" fmla="*/ 297442 h 1440453"/>
              <a:gd name="connsiteX7" fmla="*/ 9309125 w 9309125"/>
              <a:gd name="connsiteY7" fmla="*/ 983253 h 1440453"/>
              <a:gd name="connsiteX8" fmla="*/ 5192056 w 9309125"/>
              <a:gd name="connsiteY8" fmla="*/ 1438184 h 1440453"/>
              <a:gd name="connsiteX9" fmla="*/ 4737125 w 9309125"/>
              <a:gd name="connsiteY9" fmla="*/ 1440453 h 1440453"/>
              <a:gd name="connsiteX10" fmla="*/ 4282193 w 9309125"/>
              <a:gd name="connsiteY10" fmla="*/ 1438184 h 1440453"/>
              <a:gd name="connsiteX11" fmla="*/ 165125 w 9309125"/>
              <a:gd name="connsiteY11" fmla="*/ 983248 h 1440453"/>
              <a:gd name="connsiteX12" fmla="*/ 165125 w 9309125"/>
              <a:gd name="connsiteY12" fmla="*/ 983240 h 1440453"/>
              <a:gd name="connsiteX0" fmla="*/ 165125 w 9965899"/>
              <a:gd name="connsiteY0" fmla="*/ 838200 h 1295413"/>
              <a:gd name="connsiteX1" fmla="*/ 393700 w 9965899"/>
              <a:gd name="connsiteY1" fmla="*/ 228602 h 1295413"/>
              <a:gd name="connsiteX2" fmla="*/ 2527325 w 9965899"/>
              <a:gd name="connsiteY2" fmla="*/ 0 h 1295413"/>
              <a:gd name="connsiteX3" fmla="*/ 4203725 w 9965899"/>
              <a:gd name="connsiteY3" fmla="*/ 0 h 1295413"/>
              <a:gd name="connsiteX4" fmla="*/ 4813325 w 9965899"/>
              <a:gd name="connsiteY4" fmla="*/ 0 h 1295413"/>
              <a:gd name="connsiteX5" fmla="*/ 5956325 w 9965899"/>
              <a:gd name="connsiteY5" fmla="*/ 0 h 1295413"/>
              <a:gd name="connsiteX6" fmla="*/ 8775762 w 9965899"/>
              <a:gd name="connsiteY6" fmla="*/ 152402 h 1295413"/>
              <a:gd name="connsiteX7" fmla="*/ 9080563 w 9965899"/>
              <a:gd name="connsiteY7" fmla="*/ 304804 h 1295413"/>
              <a:gd name="connsiteX8" fmla="*/ 9309125 w 9965899"/>
              <a:gd name="connsiteY8" fmla="*/ 838213 h 1295413"/>
              <a:gd name="connsiteX9" fmla="*/ 5192056 w 9965899"/>
              <a:gd name="connsiteY9" fmla="*/ 1293144 h 1295413"/>
              <a:gd name="connsiteX10" fmla="*/ 4737125 w 9965899"/>
              <a:gd name="connsiteY10" fmla="*/ 1295413 h 1295413"/>
              <a:gd name="connsiteX11" fmla="*/ 4282193 w 9965899"/>
              <a:gd name="connsiteY11" fmla="*/ 1293144 h 1295413"/>
              <a:gd name="connsiteX12" fmla="*/ 165125 w 9965899"/>
              <a:gd name="connsiteY12" fmla="*/ 838208 h 1295413"/>
              <a:gd name="connsiteX13" fmla="*/ 165125 w 9965899"/>
              <a:gd name="connsiteY13" fmla="*/ 838200 h 1295413"/>
              <a:gd name="connsiteX0" fmla="*/ 165125 w 9965899"/>
              <a:gd name="connsiteY0" fmla="*/ 838200 h 1295413"/>
              <a:gd name="connsiteX1" fmla="*/ 393700 w 9965899"/>
              <a:gd name="connsiteY1" fmla="*/ 228602 h 1295413"/>
              <a:gd name="connsiteX2" fmla="*/ 2527325 w 9965899"/>
              <a:gd name="connsiteY2" fmla="*/ 0 h 1295413"/>
              <a:gd name="connsiteX3" fmla="*/ 4203725 w 9965899"/>
              <a:gd name="connsiteY3" fmla="*/ 0 h 1295413"/>
              <a:gd name="connsiteX4" fmla="*/ 4813325 w 9965899"/>
              <a:gd name="connsiteY4" fmla="*/ 0 h 1295413"/>
              <a:gd name="connsiteX5" fmla="*/ 5956325 w 9965899"/>
              <a:gd name="connsiteY5" fmla="*/ 0 h 1295413"/>
              <a:gd name="connsiteX6" fmla="*/ 8775762 w 9965899"/>
              <a:gd name="connsiteY6" fmla="*/ 152402 h 1295413"/>
              <a:gd name="connsiteX7" fmla="*/ 9309165 w 9965899"/>
              <a:gd name="connsiteY7" fmla="*/ 228602 h 1295413"/>
              <a:gd name="connsiteX8" fmla="*/ 9309125 w 9965899"/>
              <a:gd name="connsiteY8" fmla="*/ 838213 h 1295413"/>
              <a:gd name="connsiteX9" fmla="*/ 5192056 w 9965899"/>
              <a:gd name="connsiteY9" fmla="*/ 1293144 h 1295413"/>
              <a:gd name="connsiteX10" fmla="*/ 4737125 w 9965899"/>
              <a:gd name="connsiteY10" fmla="*/ 1295413 h 1295413"/>
              <a:gd name="connsiteX11" fmla="*/ 4282193 w 9965899"/>
              <a:gd name="connsiteY11" fmla="*/ 1293144 h 1295413"/>
              <a:gd name="connsiteX12" fmla="*/ 165125 w 9965899"/>
              <a:gd name="connsiteY12" fmla="*/ 838208 h 1295413"/>
              <a:gd name="connsiteX13" fmla="*/ 165125 w 9965899"/>
              <a:gd name="connsiteY13" fmla="*/ 838200 h 12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65899" h="1295413">
                <a:moveTo>
                  <a:pt x="165125" y="838200"/>
                </a:moveTo>
                <a:cubicBezTo>
                  <a:pt x="376343" y="757989"/>
                  <a:pt x="0" y="368302"/>
                  <a:pt x="393700" y="228602"/>
                </a:cubicBezTo>
                <a:cubicBezTo>
                  <a:pt x="787400" y="88902"/>
                  <a:pt x="2065443" y="59490"/>
                  <a:pt x="2527325" y="0"/>
                </a:cubicBezTo>
                <a:cubicBezTo>
                  <a:pt x="3248551" y="4679"/>
                  <a:pt x="3832751" y="16042"/>
                  <a:pt x="4203725" y="0"/>
                </a:cubicBezTo>
                <a:lnTo>
                  <a:pt x="4813325" y="0"/>
                </a:lnTo>
                <a:lnTo>
                  <a:pt x="5956325" y="0"/>
                </a:lnTo>
                <a:cubicBezTo>
                  <a:pt x="6587989" y="59490"/>
                  <a:pt x="8216962" y="12700"/>
                  <a:pt x="8775762" y="152402"/>
                </a:cubicBezTo>
                <a:cubicBezTo>
                  <a:pt x="9305158" y="195850"/>
                  <a:pt x="9220271" y="114300"/>
                  <a:pt x="9309165" y="228602"/>
                </a:cubicBezTo>
                <a:cubicBezTo>
                  <a:pt x="9398059" y="342904"/>
                  <a:pt x="9965899" y="666137"/>
                  <a:pt x="9309125" y="838213"/>
                </a:cubicBezTo>
                <a:cubicBezTo>
                  <a:pt x="9309125" y="1073100"/>
                  <a:pt x="7529270" y="1269772"/>
                  <a:pt x="5192056" y="1293144"/>
                </a:cubicBezTo>
                <a:lnTo>
                  <a:pt x="4737125" y="1295413"/>
                </a:lnTo>
                <a:lnTo>
                  <a:pt x="4282193" y="1293144"/>
                </a:lnTo>
                <a:cubicBezTo>
                  <a:pt x="1944958" y="1269772"/>
                  <a:pt x="165097" y="1073097"/>
                  <a:pt x="165125" y="838208"/>
                </a:cubicBezTo>
                <a:lnTo>
                  <a:pt x="165125" y="838200"/>
                </a:lnTo>
                <a:close/>
              </a:path>
            </a:pathLst>
          </a:custGeom>
          <a:gradFill>
            <a:gsLst>
              <a:gs pos="0">
                <a:srgbClr val="FF0000">
                  <a:alpha val="17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362994" y="1905000"/>
            <a:ext cx="685006" cy="76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781800" y="18288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6019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25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CARTOON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1" y="4942921"/>
            <a:ext cx="1143000" cy="3306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90581" y="299405"/>
            <a:ext cx="4500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কার্ব-ড্রাই-অক্সাইড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885" y="315561"/>
            <a:ext cx="81598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গাছপালা না থাকায় কার্বন-ড্রাই-অক্সাইডের পরিমাণ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দ্ধি পাচ্ছে।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9306E-6 L 0.05833 0.554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7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6127 L -0.1375 0.493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6 L 0.10017 -0.415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2.89017E-6 L -0.05399 -0.299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-0.02916 0.2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6185E-6 L 0.075 0.255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01295 C 0.03542 0.02335 0.09341 0.03422 0.16945 0.03468 C 0.24479 0.03514 0.37969 0.01827 0.4283 0.014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-0.083 C 0.03889 -0.04208 -0.01441 0.0007 -0.0842 0.00232 C -0.1533 0.0044 -0.27726 -0.06219 -0.3217 -0.07583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4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5109 C 0.03229 -0.10913 0.06458 -0.16832 0.10243 -0.24948 C 0.13976 -0.32994 0.20156 -0.47838 0.22483 -0.53156 " pathEditMode="relative" rAng="-3494431" ptsTypes="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3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C 0.05712 0.01041 0.1151 0.02127 0.19115 0.02173 C 0.26649 0.0222 0.40139 0.00532 0.45 0.0018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36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38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0" dur="3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2" dur="3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\Desktop\hera\picture\smokestack sunset-thumb-480xauto-1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006" y="849920"/>
            <a:ext cx="3314328" cy="216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135968"/>
            <a:ext cx="4500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কার্ব-ড্রাই-অক্সাইড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304023"/>
            <a:ext cx="3324514" cy="217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5643245"/>
            <a:ext cx="87484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ভাঁটা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PTI\Desktop\Airpollution-11\5640403396_47f3f71173_z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679" y="849826"/>
            <a:ext cx="3314328" cy="206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m\Desktop\hera\picture\460_0___10000000_0_0_0_0_0_trimmedtre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894" y="3304023"/>
            <a:ext cx="3279440" cy="217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0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571327"/>
            <a:ext cx="29523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988840"/>
            <a:ext cx="7200801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645024"/>
            <a:ext cx="7200801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ভাঁটা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mate change-B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24" y="1556792"/>
            <a:ext cx="2667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lobal-warming-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520" y="1556792"/>
            <a:ext cx="2667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lobal_war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5872" y="1556792"/>
            <a:ext cx="25146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79712" y="476672"/>
            <a:ext cx="54726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581128"/>
            <a:ext cx="7128792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54cf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17" y="764705"/>
            <a:ext cx="2543199" cy="221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03-2011-global-warming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944" y="764704"/>
            <a:ext cx="2543200" cy="22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8climatenew.6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764704"/>
            <a:ext cx="2448272" cy="22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35796" y="179929"/>
            <a:ext cx="36724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sus\Pictures\GWMcCarty_Glacier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3" y="4182240"/>
            <a:ext cx="3888433" cy="191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asus\Pictures\GWMcCarty_Glacier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625" y="4167116"/>
            <a:ext cx="3888432" cy="19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2618" y="2996952"/>
            <a:ext cx="83105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62713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আলাস্কা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1909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2004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522765"/>
            <a:ext cx="29523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59058"/>
              </p:ext>
            </p:extLst>
          </p:nvPr>
        </p:nvGraphicFramePr>
        <p:xfrm>
          <a:off x="539552" y="1844824"/>
          <a:ext cx="8168834" cy="432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417">
                  <a:extLst>
                    <a:ext uri="{9D8B030D-6E8A-4147-A177-3AD203B41FA5}">
                      <a16:colId xmlns:a16="http://schemas.microsoft.com/office/drawing/2014/main" xmlns="" val="4167402227"/>
                    </a:ext>
                  </a:extLst>
                </a:gridCol>
                <a:gridCol w="4084417">
                  <a:extLst>
                    <a:ext uri="{9D8B030D-6E8A-4147-A177-3AD203B41FA5}">
                      <a16:colId xmlns:a16="http://schemas.microsoft.com/office/drawing/2014/main" xmlns="" val="129187725"/>
                    </a:ext>
                  </a:extLst>
                </a:gridCol>
              </a:tblGrid>
              <a:tr h="766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 নং</a:t>
                      </a:r>
                      <a:r>
                        <a:rPr lang="en-US" sz="4000" b="0" baseline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455854"/>
                  </a:ext>
                </a:extLst>
              </a:tr>
              <a:tr h="779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বৈশ্বিক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উষ্ণায়নের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বৈশ্বিক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উষ্ণায়নের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প্রভাব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388367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44296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35605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65514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45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72" b="25509"/>
          <a:stretch/>
        </p:blipFill>
        <p:spPr>
          <a:xfrm>
            <a:off x="4716016" y="1052736"/>
            <a:ext cx="3960440" cy="54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62389"/>
            <a:ext cx="554461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পাঠ্যপুস্তকের 83 ও 84  পৃষ্ঠা বের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24" y="1178487"/>
            <a:ext cx="4245968" cy="52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404664"/>
            <a:ext cx="5400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12776"/>
            <a:ext cx="8424936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--------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 startAt="2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 rot="8307226" flipH="1">
            <a:off x="-1188457" y="2562244"/>
            <a:ext cx="1267863" cy="241479"/>
          </a:xfrm>
          <a:prstGeom prst="half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8307226" flipH="1">
            <a:off x="-1276010" y="5399743"/>
            <a:ext cx="1267863" cy="275714"/>
          </a:xfrm>
          <a:prstGeom prst="half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5 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924" y="1658585"/>
            <a:ext cx="2660549" cy="646331"/>
          </a:xfrm>
          <a:prstGeom prst="rect">
            <a:avLst/>
          </a:prstGeom>
          <a:solidFill>
            <a:srgbClr val="FFFFCC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447" y="2976594"/>
            <a:ext cx="733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হাউজের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latin typeface="NikoshBAN" pitchFamily="2" charset="0"/>
                <a:cs typeface="NikoshBAN" pitchFamily="2" charset="0"/>
              </a:rPr>
              <a:t>এ সম্পর্কে ৫ টি বাক্য</a:t>
            </a:r>
            <a:r>
              <a:rPr lang="bn-BD" sz="3600" spc="50" dirty="0" smtClean="0">
                <a:ln w="11430"/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99945" y="3018157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3430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863" y="452248"/>
            <a:ext cx="2082019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030" y="1494056"/>
            <a:ext cx="1828800" cy="2438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429289" y="4171473"/>
            <a:ext cx="3187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7" y="4171473"/>
            <a:ext cx="49149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পরশ মামুদ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জারুলছড়ি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EIIN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-137546)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লক্ষ্মীছড়ি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খাগড়াছড়ি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mdparashmamud@gmail.com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9611" y="3207752"/>
            <a:ext cx="3934242" cy="534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628800"/>
            <a:ext cx="1800200" cy="234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1686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214" y="332656"/>
            <a:ext cx="52565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20362" r="22038" b="22938"/>
          <a:stretch/>
        </p:blipFill>
        <p:spPr>
          <a:xfrm>
            <a:off x="683569" y="1310570"/>
            <a:ext cx="7848871" cy="49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1" y="240704"/>
            <a:ext cx="8640960" cy="642865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33600" y="3886200"/>
            <a:ext cx="1447800" cy="1371600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47800" y="3581400"/>
            <a:ext cx="2319580" cy="805912"/>
          </a:xfrm>
          <a:custGeom>
            <a:avLst/>
            <a:gdLst>
              <a:gd name="connsiteX0" fmla="*/ 1141708 w 2319580"/>
              <a:gd name="connsiteY0" fmla="*/ 0 h 805912"/>
              <a:gd name="connsiteX1" fmla="*/ 165315 w 2319580"/>
              <a:gd name="connsiteY1" fmla="*/ 573438 h 805912"/>
              <a:gd name="connsiteX2" fmla="*/ 149817 w 2319580"/>
              <a:gd name="connsiteY2" fmla="*/ 573438 h 805912"/>
              <a:gd name="connsiteX3" fmla="*/ 2319580 w 2319580"/>
              <a:gd name="connsiteY3" fmla="*/ 805912 h 805912"/>
              <a:gd name="connsiteX4" fmla="*/ 2319580 w 2319580"/>
              <a:gd name="connsiteY4" fmla="*/ 805912 h 805912"/>
              <a:gd name="connsiteX5" fmla="*/ 1141708 w 2319580"/>
              <a:gd name="connsiteY5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580" h="805912">
                <a:moveTo>
                  <a:pt x="1141708" y="0"/>
                </a:moveTo>
                <a:lnTo>
                  <a:pt x="165315" y="573438"/>
                </a:lnTo>
                <a:cubicBezTo>
                  <a:pt x="0" y="669011"/>
                  <a:pt x="149817" y="573438"/>
                  <a:pt x="149817" y="573438"/>
                </a:cubicBezTo>
                <a:lnTo>
                  <a:pt x="2319580" y="805912"/>
                </a:lnTo>
                <a:lnTo>
                  <a:pt x="2319580" y="805912"/>
                </a:lnTo>
                <a:lnTo>
                  <a:pt x="1141708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57200" y="3810000"/>
            <a:ext cx="1720312" cy="1270861"/>
          </a:xfrm>
          <a:custGeom>
            <a:avLst/>
            <a:gdLst>
              <a:gd name="connsiteX0" fmla="*/ 0 w 1720312"/>
              <a:gd name="connsiteY0" fmla="*/ 883403 h 1270861"/>
              <a:gd name="connsiteX1" fmla="*/ 1301858 w 1720312"/>
              <a:gd name="connsiteY1" fmla="*/ 0 h 1270861"/>
              <a:gd name="connsiteX2" fmla="*/ 1301858 w 1720312"/>
              <a:gd name="connsiteY2" fmla="*/ 0 h 1270861"/>
              <a:gd name="connsiteX3" fmla="*/ 1720312 w 1720312"/>
              <a:gd name="connsiteY3" fmla="*/ 1270861 h 1270861"/>
              <a:gd name="connsiteX4" fmla="*/ 1720312 w 1720312"/>
              <a:gd name="connsiteY4" fmla="*/ 1270861 h 1270861"/>
              <a:gd name="connsiteX5" fmla="*/ 0 w 1720312"/>
              <a:gd name="connsiteY5" fmla="*/ 883403 h 1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312" h="1270861">
                <a:moveTo>
                  <a:pt x="0" y="883403"/>
                </a:moveTo>
                <a:lnTo>
                  <a:pt x="1301858" y="0"/>
                </a:lnTo>
                <a:lnTo>
                  <a:pt x="1301858" y="0"/>
                </a:lnTo>
                <a:lnTo>
                  <a:pt x="1720312" y="1270861"/>
                </a:lnTo>
                <a:lnTo>
                  <a:pt x="1720312" y="1270861"/>
                </a:lnTo>
                <a:lnTo>
                  <a:pt x="0" y="88340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52600" y="3581400"/>
            <a:ext cx="2076773" cy="1503335"/>
          </a:xfrm>
          <a:custGeom>
            <a:avLst/>
            <a:gdLst>
              <a:gd name="connsiteX0" fmla="*/ 0 w 2076773"/>
              <a:gd name="connsiteY0" fmla="*/ 201478 h 1503335"/>
              <a:gd name="connsiteX1" fmla="*/ 898901 w 2076773"/>
              <a:gd name="connsiteY1" fmla="*/ 0 h 1503335"/>
              <a:gd name="connsiteX2" fmla="*/ 898901 w 2076773"/>
              <a:gd name="connsiteY2" fmla="*/ 0 h 1503335"/>
              <a:gd name="connsiteX3" fmla="*/ 2076773 w 2076773"/>
              <a:gd name="connsiteY3" fmla="*/ 774915 h 1503335"/>
              <a:gd name="connsiteX4" fmla="*/ 2076773 w 2076773"/>
              <a:gd name="connsiteY4" fmla="*/ 774915 h 1503335"/>
              <a:gd name="connsiteX5" fmla="*/ 433952 w 2076773"/>
              <a:gd name="connsiteY5" fmla="*/ 1503335 h 1503335"/>
              <a:gd name="connsiteX6" fmla="*/ 433952 w 2076773"/>
              <a:gd name="connsiteY6" fmla="*/ 1503335 h 1503335"/>
              <a:gd name="connsiteX7" fmla="*/ 0 w 2076773"/>
              <a:gd name="connsiteY7" fmla="*/ 201478 h 15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773" h="1503335">
                <a:moveTo>
                  <a:pt x="0" y="201478"/>
                </a:moveTo>
                <a:lnTo>
                  <a:pt x="898901" y="0"/>
                </a:lnTo>
                <a:lnTo>
                  <a:pt x="898901" y="0"/>
                </a:lnTo>
                <a:lnTo>
                  <a:pt x="2076773" y="774915"/>
                </a:lnTo>
                <a:lnTo>
                  <a:pt x="2076773" y="774915"/>
                </a:lnTo>
                <a:lnTo>
                  <a:pt x="433952" y="1503335"/>
                </a:lnTo>
                <a:lnTo>
                  <a:pt x="433952" y="1503335"/>
                </a:lnTo>
                <a:lnTo>
                  <a:pt x="0" y="201478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81000" y="3581400"/>
            <a:ext cx="2247255" cy="1115878"/>
          </a:xfrm>
          <a:custGeom>
            <a:avLst/>
            <a:gdLst>
              <a:gd name="connsiteX0" fmla="*/ 0 w 2247255"/>
              <a:gd name="connsiteY0" fmla="*/ 1115878 h 1115878"/>
              <a:gd name="connsiteX1" fmla="*/ 1348353 w 2247255"/>
              <a:gd name="connsiteY1" fmla="*/ 232475 h 1115878"/>
              <a:gd name="connsiteX2" fmla="*/ 1348353 w 2247255"/>
              <a:gd name="connsiteY2" fmla="*/ 232475 h 1115878"/>
              <a:gd name="connsiteX3" fmla="*/ 2247255 w 2247255"/>
              <a:gd name="connsiteY3" fmla="*/ 0 h 1115878"/>
              <a:gd name="connsiteX4" fmla="*/ 2247255 w 2247255"/>
              <a:gd name="connsiteY4" fmla="*/ 0 h 1115878"/>
              <a:gd name="connsiteX5" fmla="*/ 1441343 w 2247255"/>
              <a:gd name="connsiteY5" fmla="*/ 542441 h 1115878"/>
              <a:gd name="connsiteX6" fmla="*/ 1441343 w 2247255"/>
              <a:gd name="connsiteY6" fmla="*/ 542441 h 1115878"/>
              <a:gd name="connsiteX7" fmla="*/ 0 w 2247255"/>
              <a:gd name="connsiteY7" fmla="*/ 1115878 h 11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255" h="1115878">
                <a:moveTo>
                  <a:pt x="0" y="1115878"/>
                </a:moveTo>
                <a:lnTo>
                  <a:pt x="1348353" y="232475"/>
                </a:lnTo>
                <a:lnTo>
                  <a:pt x="1348353" y="232475"/>
                </a:lnTo>
                <a:lnTo>
                  <a:pt x="2247255" y="0"/>
                </a:lnTo>
                <a:lnTo>
                  <a:pt x="2247255" y="0"/>
                </a:lnTo>
                <a:lnTo>
                  <a:pt x="1441343" y="542441"/>
                </a:lnTo>
                <a:lnTo>
                  <a:pt x="1441343" y="542441"/>
                </a:lnTo>
                <a:lnTo>
                  <a:pt x="0" y="1115878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7526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57400" y="53340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33600" y="47244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28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590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192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62200" y="50292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09800" y="4343400"/>
            <a:ext cx="1365143" cy="16002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62000" y="4495800"/>
            <a:ext cx="1534332" cy="1410346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62000" y="3886200"/>
            <a:ext cx="1441343" cy="16764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1286153">
            <a:off x="1605620" y="1067396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981" y="152400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318051" y="334397"/>
            <a:ext cx="5692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14616" y="6012441"/>
            <a:ext cx="67911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7040" y="354713"/>
            <a:ext cx="3045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44589" y="5624909"/>
            <a:ext cx="2198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267" y="332656"/>
            <a:ext cx="3296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772" y="5526895"/>
            <a:ext cx="39456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326913"/>
            <a:ext cx="5448301" cy="399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972" y="1528413"/>
            <a:ext cx="1767628" cy="37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7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3409320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14.1.2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5696" y="2113022"/>
            <a:ext cx="5112568" cy="523890"/>
          </a:xfrm>
          <a:prstGeom prst="wedgeRoundRectCallout">
            <a:avLst>
              <a:gd name="adj1" fmla="val -54791"/>
              <a:gd name="adj2" fmla="val 181609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7720" y="581779"/>
            <a:ext cx="28137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33600" y="3886200"/>
            <a:ext cx="1447800" cy="1371600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47800" y="3581400"/>
            <a:ext cx="2319580" cy="805912"/>
          </a:xfrm>
          <a:custGeom>
            <a:avLst/>
            <a:gdLst>
              <a:gd name="connsiteX0" fmla="*/ 1141708 w 2319580"/>
              <a:gd name="connsiteY0" fmla="*/ 0 h 805912"/>
              <a:gd name="connsiteX1" fmla="*/ 165315 w 2319580"/>
              <a:gd name="connsiteY1" fmla="*/ 573438 h 805912"/>
              <a:gd name="connsiteX2" fmla="*/ 149817 w 2319580"/>
              <a:gd name="connsiteY2" fmla="*/ 573438 h 805912"/>
              <a:gd name="connsiteX3" fmla="*/ 2319580 w 2319580"/>
              <a:gd name="connsiteY3" fmla="*/ 805912 h 805912"/>
              <a:gd name="connsiteX4" fmla="*/ 2319580 w 2319580"/>
              <a:gd name="connsiteY4" fmla="*/ 805912 h 805912"/>
              <a:gd name="connsiteX5" fmla="*/ 1141708 w 2319580"/>
              <a:gd name="connsiteY5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580" h="805912">
                <a:moveTo>
                  <a:pt x="1141708" y="0"/>
                </a:moveTo>
                <a:lnTo>
                  <a:pt x="165315" y="573438"/>
                </a:lnTo>
                <a:cubicBezTo>
                  <a:pt x="0" y="669011"/>
                  <a:pt x="149817" y="573438"/>
                  <a:pt x="149817" y="573438"/>
                </a:cubicBezTo>
                <a:lnTo>
                  <a:pt x="2319580" y="805912"/>
                </a:lnTo>
                <a:lnTo>
                  <a:pt x="2319580" y="805912"/>
                </a:lnTo>
                <a:lnTo>
                  <a:pt x="1141708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57200" y="3810000"/>
            <a:ext cx="1720312" cy="1270861"/>
          </a:xfrm>
          <a:custGeom>
            <a:avLst/>
            <a:gdLst>
              <a:gd name="connsiteX0" fmla="*/ 0 w 1720312"/>
              <a:gd name="connsiteY0" fmla="*/ 883403 h 1270861"/>
              <a:gd name="connsiteX1" fmla="*/ 1301858 w 1720312"/>
              <a:gd name="connsiteY1" fmla="*/ 0 h 1270861"/>
              <a:gd name="connsiteX2" fmla="*/ 1301858 w 1720312"/>
              <a:gd name="connsiteY2" fmla="*/ 0 h 1270861"/>
              <a:gd name="connsiteX3" fmla="*/ 1720312 w 1720312"/>
              <a:gd name="connsiteY3" fmla="*/ 1270861 h 1270861"/>
              <a:gd name="connsiteX4" fmla="*/ 1720312 w 1720312"/>
              <a:gd name="connsiteY4" fmla="*/ 1270861 h 1270861"/>
              <a:gd name="connsiteX5" fmla="*/ 0 w 1720312"/>
              <a:gd name="connsiteY5" fmla="*/ 883403 h 1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312" h="1270861">
                <a:moveTo>
                  <a:pt x="0" y="883403"/>
                </a:moveTo>
                <a:lnTo>
                  <a:pt x="1301858" y="0"/>
                </a:lnTo>
                <a:lnTo>
                  <a:pt x="1301858" y="0"/>
                </a:lnTo>
                <a:lnTo>
                  <a:pt x="1720312" y="1270861"/>
                </a:lnTo>
                <a:lnTo>
                  <a:pt x="1720312" y="1270861"/>
                </a:lnTo>
                <a:lnTo>
                  <a:pt x="0" y="88340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52600" y="3581400"/>
            <a:ext cx="2076773" cy="1503335"/>
          </a:xfrm>
          <a:custGeom>
            <a:avLst/>
            <a:gdLst>
              <a:gd name="connsiteX0" fmla="*/ 0 w 2076773"/>
              <a:gd name="connsiteY0" fmla="*/ 201478 h 1503335"/>
              <a:gd name="connsiteX1" fmla="*/ 898901 w 2076773"/>
              <a:gd name="connsiteY1" fmla="*/ 0 h 1503335"/>
              <a:gd name="connsiteX2" fmla="*/ 898901 w 2076773"/>
              <a:gd name="connsiteY2" fmla="*/ 0 h 1503335"/>
              <a:gd name="connsiteX3" fmla="*/ 2076773 w 2076773"/>
              <a:gd name="connsiteY3" fmla="*/ 774915 h 1503335"/>
              <a:gd name="connsiteX4" fmla="*/ 2076773 w 2076773"/>
              <a:gd name="connsiteY4" fmla="*/ 774915 h 1503335"/>
              <a:gd name="connsiteX5" fmla="*/ 433952 w 2076773"/>
              <a:gd name="connsiteY5" fmla="*/ 1503335 h 1503335"/>
              <a:gd name="connsiteX6" fmla="*/ 433952 w 2076773"/>
              <a:gd name="connsiteY6" fmla="*/ 1503335 h 1503335"/>
              <a:gd name="connsiteX7" fmla="*/ 0 w 2076773"/>
              <a:gd name="connsiteY7" fmla="*/ 201478 h 15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773" h="1503335">
                <a:moveTo>
                  <a:pt x="0" y="201478"/>
                </a:moveTo>
                <a:lnTo>
                  <a:pt x="898901" y="0"/>
                </a:lnTo>
                <a:lnTo>
                  <a:pt x="898901" y="0"/>
                </a:lnTo>
                <a:lnTo>
                  <a:pt x="2076773" y="774915"/>
                </a:lnTo>
                <a:lnTo>
                  <a:pt x="2076773" y="774915"/>
                </a:lnTo>
                <a:lnTo>
                  <a:pt x="433952" y="1503335"/>
                </a:lnTo>
                <a:lnTo>
                  <a:pt x="433952" y="1503335"/>
                </a:lnTo>
                <a:lnTo>
                  <a:pt x="0" y="201478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81000" y="3581400"/>
            <a:ext cx="2247255" cy="1115878"/>
          </a:xfrm>
          <a:custGeom>
            <a:avLst/>
            <a:gdLst>
              <a:gd name="connsiteX0" fmla="*/ 0 w 2247255"/>
              <a:gd name="connsiteY0" fmla="*/ 1115878 h 1115878"/>
              <a:gd name="connsiteX1" fmla="*/ 1348353 w 2247255"/>
              <a:gd name="connsiteY1" fmla="*/ 232475 h 1115878"/>
              <a:gd name="connsiteX2" fmla="*/ 1348353 w 2247255"/>
              <a:gd name="connsiteY2" fmla="*/ 232475 h 1115878"/>
              <a:gd name="connsiteX3" fmla="*/ 2247255 w 2247255"/>
              <a:gd name="connsiteY3" fmla="*/ 0 h 1115878"/>
              <a:gd name="connsiteX4" fmla="*/ 2247255 w 2247255"/>
              <a:gd name="connsiteY4" fmla="*/ 0 h 1115878"/>
              <a:gd name="connsiteX5" fmla="*/ 1441343 w 2247255"/>
              <a:gd name="connsiteY5" fmla="*/ 542441 h 1115878"/>
              <a:gd name="connsiteX6" fmla="*/ 1441343 w 2247255"/>
              <a:gd name="connsiteY6" fmla="*/ 542441 h 1115878"/>
              <a:gd name="connsiteX7" fmla="*/ 0 w 2247255"/>
              <a:gd name="connsiteY7" fmla="*/ 1115878 h 11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255" h="1115878">
                <a:moveTo>
                  <a:pt x="0" y="1115878"/>
                </a:moveTo>
                <a:lnTo>
                  <a:pt x="1348353" y="232475"/>
                </a:lnTo>
                <a:lnTo>
                  <a:pt x="1348353" y="232475"/>
                </a:lnTo>
                <a:lnTo>
                  <a:pt x="2247255" y="0"/>
                </a:lnTo>
                <a:lnTo>
                  <a:pt x="2247255" y="0"/>
                </a:lnTo>
                <a:lnTo>
                  <a:pt x="1441343" y="542441"/>
                </a:lnTo>
                <a:lnTo>
                  <a:pt x="1441343" y="542441"/>
                </a:lnTo>
                <a:lnTo>
                  <a:pt x="0" y="1115878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7526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57400" y="53340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33600" y="47244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28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590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192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62200" y="50292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09800" y="4343400"/>
            <a:ext cx="1365143" cy="16002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62000" y="4495800"/>
            <a:ext cx="1534332" cy="1410346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62000" y="3886200"/>
            <a:ext cx="1441343" cy="16764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1286153">
            <a:off x="1605620" y="1067396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981" y="152400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59632" y="406405"/>
            <a:ext cx="5692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4106" y="5664150"/>
            <a:ext cx="56923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309" y="5733256"/>
            <a:ext cx="86531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প্লাটিকের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9874" y="414786"/>
            <a:ext cx="3045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5797373"/>
            <a:ext cx="25665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33069" y="431951"/>
            <a:ext cx="42343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260648"/>
            <a:ext cx="8640960" cy="6445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16025" y="2996952"/>
            <a:ext cx="4571999" cy="19050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gradFill>
            <a:gsLst>
              <a:gs pos="0">
                <a:srgbClr val="FF0000">
                  <a:alpha val="10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32000"/>
                </a:srgbClr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52320" y="151594"/>
            <a:ext cx="1600200" cy="1549214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752600" y="51816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438400" y="5486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33600" y="4724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295400" y="4724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895600" y="48006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990600" y="53340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895600" y="49530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73225" y="4825752"/>
            <a:ext cx="3595607" cy="1828800"/>
          </a:xfrm>
          <a:custGeom>
            <a:avLst/>
            <a:gdLst>
              <a:gd name="connsiteX0" fmla="*/ 3595607 w 3595607"/>
              <a:gd name="connsiteY0" fmla="*/ 30997 h 1642820"/>
              <a:gd name="connsiteX1" fmla="*/ 3564610 w 3595607"/>
              <a:gd name="connsiteY1" fmla="*/ 1642820 h 1642820"/>
              <a:gd name="connsiteX2" fmla="*/ 3564610 w 3595607"/>
              <a:gd name="connsiteY2" fmla="*/ 1642820 h 1642820"/>
              <a:gd name="connsiteX3" fmla="*/ 0 w 3595607"/>
              <a:gd name="connsiteY3" fmla="*/ 1596325 h 1642820"/>
              <a:gd name="connsiteX4" fmla="*/ 0 w 3595607"/>
              <a:gd name="connsiteY4" fmla="*/ 1596325 h 1642820"/>
              <a:gd name="connsiteX5" fmla="*/ 15498 w 3595607"/>
              <a:gd name="connsiteY5" fmla="*/ 0 h 1642820"/>
              <a:gd name="connsiteX6" fmla="*/ 15498 w 3595607"/>
              <a:gd name="connsiteY6" fmla="*/ 0 h 1642820"/>
              <a:gd name="connsiteX7" fmla="*/ 3595607 w 3595607"/>
              <a:gd name="connsiteY7" fmla="*/ 30997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07" h="1642820">
                <a:moveTo>
                  <a:pt x="3595607" y="30997"/>
                </a:moveTo>
                <a:lnTo>
                  <a:pt x="3564610" y="1642820"/>
                </a:lnTo>
                <a:lnTo>
                  <a:pt x="3564610" y="1642820"/>
                </a:lnTo>
                <a:lnTo>
                  <a:pt x="0" y="1596325"/>
                </a:lnTo>
                <a:lnTo>
                  <a:pt x="0" y="1596325"/>
                </a:lnTo>
                <a:lnTo>
                  <a:pt x="15498" y="0"/>
                </a:lnTo>
                <a:lnTo>
                  <a:pt x="15498" y="0"/>
                </a:lnTo>
                <a:lnTo>
                  <a:pt x="3595607" y="30997"/>
                </a:lnTo>
                <a:close/>
              </a:path>
            </a:pathLst>
          </a:custGeom>
          <a:gradFill>
            <a:gsLst>
              <a:gs pos="0">
                <a:srgbClr val="FF0000">
                  <a:alpha val="44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0"/>
                </a:srgbClr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2705100" y="49911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 rot="21286153">
            <a:off x="2475616" y="791419"/>
            <a:ext cx="6410658" cy="3853356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599333 w 5924797"/>
              <a:gd name="connsiteY0" fmla="*/ 0 h 4572905"/>
              <a:gd name="connsiteX1" fmla="*/ 857097 w 5924797"/>
              <a:gd name="connsiteY1" fmla="*/ 1334580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693562 w 6019026"/>
              <a:gd name="connsiteY0" fmla="*/ 0 h 4572905"/>
              <a:gd name="connsiteX1" fmla="*/ 951326 w 6019026"/>
              <a:gd name="connsiteY1" fmla="*/ 1334580 h 4572905"/>
              <a:gd name="connsiteX2" fmla="*/ 0 w 6019026"/>
              <a:gd name="connsiteY2" fmla="*/ 2150992 h 4572905"/>
              <a:gd name="connsiteX3" fmla="*/ 191269 w 6019026"/>
              <a:gd name="connsiteY3" fmla="*/ 3368562 h 4572905"/>
              <a:gd name="connsiteX4" fmla="*/ 1121562 w 6019026"/>
              <a:gd name="connsiteY4" fmla="*/ 4076054 h 4572905"/>
              <a:gd name="connsiteX5" fmla="*/ 6019026 w 6019026"/>
              <a:gd name="connsiteY5" fmla="*/ 387458 h 4572905"/>
              <a:gd name="connsiteX0" fmla="*/ 5693562 w 6019026"/>
              <a:gd name="connsiteY0" fmla="*/ 0 h 4759219"/>
              <a:gd name="connsiteX1" fmla="*/ 951326 w 6019026"/>
              <a:gd name="connsiteY1" fmla="*/ 1334580 h 4759219"/>
              <a:gd name="connsiteX2" fmla="*/ 0 w 6019026"/>
              <a:gd name="connsiteY2" fmla="*/ 2150992 h 4759219"/>
              <a:gd name="connsiteX3" fmla="*/ 191269 w 6019026"/>
              <a:gd name="connsiteY3" fmla="*/ 3368562 h 4759219"/>
              <a:gd name="connsiteX4" fmla="*/ 1533973 w 6019026"/>
              <a:gd name="connsiteY4" fmla="*/ 4262368 h 4759219"/>
              <a:gd name="connsiteX5" fmla="*/ 6019026 w 6019026"/>
              <a:gd name="connsiteY5" fmla="*/ 387458 h 4759219"/>
              <a:gd name="connsiteX0" fmla="*/ 5693562 w 6019026"/>
              <a:gd name="connsiteY0" fmla="*/ 0 h 4262368"/>
              <a:gd name="connsiteX1" fmla="*/ 951326 w 6019026"/>
              <a:gd name="connsiteY1" fmla="*/ 1334580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04406 w 6019026"/>
              <a:gd name="connsiteY1" fmla="*/ 1405157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99868 w 6019026"/>
              <a:gd name="connsiteY1" fmla="*/ 1675625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147599 w 6019026"/>
              <a:gd name="connsiteY1" fmla="*/ 1810858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3997820"/>
              <a:gd name="connsiteX1" fmla="*/ 1147599 w 6019026"/>
              <a:gd name="connsiteY1" fmla="*/ 1810858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693562 w 6019026"/>
              <a:gd name="connsiteY0" fmla="*/ 0 h 3997820"/>
              <a:gd name="connsiteX1" fmla="*/ 1519571 w 6019026"/>
              <a:gd name="connsiteY1" fmla="*/ 1587745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599333 w 5924797"/>
              <a:gd name="connsiteY0" fmla="*/ 0 h 3997820"/>
              <a:gd name="connsiteX1" fmla="*/ 1425342 w 5924797"/>
              <a:gd name="connsiteY1" fmla="*/ 1587745 h 3997820"/>
              <a:gd name="connsiteX2" fmla="*/ 1637662 w 5924797"/>
              <a:gd name="connsiteY2" fmla="*/ 1870052 h 3997820"/>
              <a:gd name="connsiteX3" fmla="*/ 97040 w 5924797"/>
              <a:gd name="connsiteY3" fmla="*/ 3368562 h 3997820"/>
              <a:gd name="connsiteX4" fmla="*/ 1402712 w 5924797"/>
              <a:gd name="connsiteY4" fmla="*/ 3997820 h 3997820"/>
              <a:gd name="connsiteX5" fmla="*/ 5924797 w 5924797"/>
              <a:gd name="connsiteY5" fmla="*/ 387458 h 3997820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4173991 w 4499455"/>
              <a:gd name="connsiteY0" fmla="*/ 0 h 3363542"/>
              <a:gd name="connsiteX1" fmla="*/ 0 w 4499455"/>
              <a:gd name="connsiteY1" fmla="*/ 1587745 h 3363542"/>
              <a:gd name="connsiteX2" fmla="*/ 212320 w 4499455"/>
              <a:gd name="connsiteY2" fmla="*/ 1870052 h 3363542"/>
              <a:gd name="connsiteX3" fmla="*/ 859980 w 4499455"/>
              <a:gd name="connsiteY3" fmla="*/ 2587655 h 3363542"/>
              <a:gd name="connsiteX4" fmla="*/ 795790 w 4499455"/>
              <a:gd name="connsiteY4" fmla="*/ 3363542 h 3363542"/>
              <a:gd name="connsiteX5" fmla="*/ 4499455 w 4499455"/>
              <a:gd name="connsiteY5" fmla="*/ 387458 h 3363542"/>
              <a:gd name="connsiteX0" fmla="*/ 4228109 w 4553573"/>
              <a:gd name="connsiteY0" fmla="*/ 0 h 3422279"/>
              <a:gd name="connsiteX1" fmla="*/ 54118 w 4553573"/>
              <a:gd name="connsiteY1" fmla="*/ 1587745 h 3422279"/>
              <a:gd name="connsiteX2" fmla="*/ 266438 w 4553573"/>
              <a:gd name="connsiteY2" fmla="*/ 1870052 h 3422279"/>
              <a:gd name="connsiteX3" fmla="*/ 914098 w 4553573"/>
              <a:gd name="connsiteY3" fmla="*/ 2587655 h 3422279"/>
              <a:gd name="connsiteX4" fmla="*/ 786130 w 4553573"/>
              <a:gd name="connsiteY4" fmla="*/ 3422279 h 3422279"/>
              <a:gd name="connsiteX5" fmla="*/ 4553573 w 4553573"/>
              <a:gd name="connsiteY5" fmla="*/ 387458 h 3422279"/>
              <a:gd name="connsiteX0" fmla="*/ 4173991 w 4499455"/>
              <a:gd name="connsiteY0" fmla="*/ 0 h 3422279"/>
              <a:gd name="connsiteX1" fmla="*/ 0 w 4499455"/>
              <a:gd name="connsiteY1" fmla="*/ 1587745 h 3422279"/>
              <a:gd name="connsiteX2" fmla="*/ 212320 w 4499455"/>
              <a:gd name="connsiteY2" fmla="*/ 1870052 h 3422279"/>
              <a:gd name="connsiteX3" fmla="*/ 859980 w 4499455"/>
              <a:gd name="connsiteY3" fmla="*/ 2587655 h 3422279"/>
              <a:gd name="connsiteX4" fmla="*/ 732012 w 4499455"/>
              <a:gd name="connsiteY4" fmla="*/ 3422279 h 3422279"/>
              <a:gd name="connsiteX5" fmla="*/ 4499455 w 4499455"/>
              <a:gd name="connsiteY5" fmla="*/ 387458 h 3422279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22953"/>
              <a:gd name="connsiteX1" fmla="*/ 0 w 4499455"/>
              <a:gd name="connsiteY1" fmla="*/ 1587745 h 3022953"/>
              <a:gd name="connsiteX2" fmla="*/ 212320 w 4499455"/>
              <a:gd name="connsiteY2" fmla="*/ 1870052 h 3022953"/>
              <a:gd name="connsiteX3" fmla="*/ 859980 w 4499455"/>
              <a:gd name="connsiteY3" fmla="*/ 2587655 h 3022953"/>
              <a:gd name="connsiteX4" fmla="*/ 1295319 w 4499455"/>
              <a:gd name="connsiteY4" fmla="*/ 3022953 h 3022953"/>
              <a:gd name="connsiteX5" fmla="*/ 4499455 w 4499455"/>
              <a:gd name="connsiteY5" fmla="*/ 387458 h 30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455" h="3022953">
                <a:moveTo>
                  <a:pt x="4173991" y="0"/>
                </a:moveTo>
                <a:lnTo>
                  <a:pt x="0" y="1587745"/>
                </a:lnTo>
                <a:lnTo>
                  <a:pt x="212320" y="1870052"/>
                </a:lnTo>
                <a:cubicBezTo>
                  <a:pt x="474225" y="2184548"/>
                  <a:pt x="762940" y="2305804"/>
                  <a:pt x="859980" y="2587655"/>
                </a:cubicBezTo>
                <a:cubicBezTo>
                  <a:pt x="942370" y="2508542"/>
                  <a:pt x="912102" y="2536192"/>
                  <a:pt x="1295319" y="3022953"/>
                </a:cubicBezTo>
                <a:cubicBezTo>
                  <a:pt x="2214683" y="2299165"/>
                  <a:pt x="2464011" y="1941163"/>
                  <a:pt x="4499455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rot="10800000" flipV="1">
            <a:off x="68580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3352800" y="3886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4411384" y="3105944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4495800" y="3352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V="1">
            <a:off x="4876800" y="2743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800600" y="4402150"/>
            <a:ext cx="152400" cy="2209800"/>
          </a:xfrm>
          <a:prstGeom prst="rect">
            <a:avLst/>
          </a:prstGeom>
          <a:gradFill>
            <a:gsLst>
              <a:gs pos="0">
                <a:srgbClr val="FF0000">
                  <a:alpha val="59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/>
        </p:nvSpPr>
        <p:spPr>
          <a:xfrm>
            <a:off x="4343400" y="4724400"/>
            <a:ext cx="381000" cy="304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85048" y="4997152"/>
            <a:ext cx="2438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480248" y="3396952"/>
            <a:ext cx="3124200" cy="16764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699448" y="5682952"/>
            <a:ext cx="6096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7810500" y="14859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6705600" y="3352800"/>
            <a:ext cx="1143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6991672" y="1124744"/>
            <a:ext cx="1828800" cy="3886200"/>
          </a:xfrm>
          <a:custGeom>
            <a:avLst/>
            <a:gdLst>
              <a:gd name="connsiteX0" fmla="*/ 0 w 609600"/>
              <a:gd name="connsiteY0" fmla="*/ 0 h 3124200"/>
              <a:gd name="connsiteX1" fmla="*/ 609600 w 609600"/>
              <a:gd name="connsiteY1" fmla="*/ 0 h 3124200"/>
              <a:gd name="connsiteX2" fmla="*/ 609600 w 609600"/>
              <a:gd name="connsiteY2" fmla="*/ 3124200 h 3124200"/>
              <a:gd name="connsiteX3" fmla="*/ 0 w 609600"/>
              <a:gd name="connsiteY3" fmla="*/ 3124200 h 3124200"/>
              <a:gd name="connsiteX4" fmla="*/ 0 w 609600"/>
              <a:gd name="connsiteY4" fmla="*/ 0 h 3124200"/>
              <a:gd name="connsiteX0" fmla="*/ 1066800 w 1676400"/>
              <a:gd name="connsiteY0" fmla="*/ 0 h 3124200"/>
              <a:gd name="connsiteX1" fmla="*/ 1676400 w 1676400"/>
              <a:gd name="connsiteY1" fmla="*/ 0 h 3124200"/>
              <a:gd name="connsiteX2" fmla="*/ 1676400 w 1676400"/>
              <a:gd name="connsiteY2" fmla="*/ 3124200 h 3124200"/>
              <a:gd name="connsiteX3" fmla="*/ 0 w 1676400"/>
              <a:gd name="connsiteY3" fmla="*/ 2057400 h 3124200"/>
              <a:gd name="connsiteX4" fmla="*/ 1066800 w 1676400"/>
              <a:gd name="connsiteY4" fmla="*/ 0 h 3124200"/>
              <a:gd name="connsiteX0" fmla="*/ 1066800 w 1676400"/>
              <a:gd name="connsiteY0" fmla="*/ 0 h 3657600"/>
              <a:gd name="connsiteX1" fmla="*/ 1676400 w 1676400"/>
              <a:gd name="connsiteY1" fmla="*/ 0 h 3657600"/>
              <a:gd name="connsiteX2" fmla="*/ 1524000 w 1676400"/>
              <a:gd name="connsiteY2" fmla="*/ 3657600 h 3657600"/>
              <a:gd name="connsiteX3" fmla="*/ 0 w 1676400"/>
              <a:gd name="connsiteY3" fmla="*/ 2057400 h 3657600"/>
              <a:gd name="connsiteX4" fmla="*/ 1066800 w 1676400"/>
              <a:gd name="connsiteY4" fmla="*/ 0 h 3657600"/>
              <a:gd name="connsiteX0" fmla="*/ 1066800 w 1752600"/>
              <a:gd name="connsiteY0" fmla="*/ 76200 h 3733800"/>
              <a:gd name="connsiteX1" fmla="*/ 1752600 w 1752600"/>
              <a:gd name="connsiteY1" fmla="*/ 0 h 3733800"/>
              <a:gd name="connsiteX2" fmla="*/ 1524000 w 1752600"/>
              <a:gd name="connsiteY2" fmla="*/ 3733800 h 3733800"/>
              <a:gd name="connsiteX3" fmla="*/ 0 w 1752600"/>
              <a:gd name="connsiteY3" fmla="*/ 2133600 h 3733800"/>
              <a:gd name="connsiteX4" fmla="*/ 1066800 w 1752600"/>
              <a:gd name="connsiteY4" fmla="*/ 76200 h 3733800"/>
              <a:gd name="connsiteX0" fmla="*/ 1066800 w 1752600"/>
              <a:gd name="connsiteY0" fmla="*/ 0 h 3886200"/>
              <a:gd name="connsiteX1" fmla="*/ 1752600 w 1752600"/>
              <a:gd name="connsiteY1" fmla="*/ 152400 h 3886200"/>
              <a:gd name="connsiteX2" fmla="*/ 1524000 w 1752600"/>
              <a:gd name="connsiteY2" fmla="*/ 3886200 h 3886200"/>
              <a:gd name="connsiteX3" fmla="*/ 0 w 1752600"/>
              <a:gd name="connsiteY3" fmla="*/ 2286000 h 3886200"/>
              <a:gd name="connsiteX4" fmla="*/ 1066800 w 1752600"/>
              <a:gd name="connsiteY4" fmla="*/ 0 h 3886200"/>
              <a:gd name="connsiteX0" fmla="*/ 1143000 w 1828800"/>
              <a:gd name="connsiteY0" fmla="*/ 0 h 3886200"/>
              <a:gd name="connsiteX1" fmla="*/ 1828800 w 1828800"/>
              <a:gd name="connsiteY1" fmla="*/ 152400 h 3886200"/>
              <a:gd name="connsiteX2" fmla="*/ 1600200 w 1828800"/>
              <a:gd name="connsiteY2" fmla="*/ 3886200 h 3886200"/>
              <a:gd name="connsiteX3" fmla="*/ 0 w 1828800"/>
              <a:gd name="connsiteY3" fmla="*/ 2209800 h 3886200"/>
              <a:gd name="connsiteX4" fmla="*/ 1143000 w 1828800"/>
              <a:gd name="connsiteY4" fmla="*/ 0 h 3886200"/>
              <a:gd name="connsiteX0" fmla="*/ 1143000 w 1828800"/>
              <a:gd name="connsiteY0" fmla="*/ 15240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152400 h 4038600"/>
              <a:gd name="connsiteX0" fmla="*/ 1143000 w 1828800"/>
              <a:gd name="connsiteY0" fmla="*/ 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4038600">
                <a:moveTo>
                  <a:pt x="1143000" y="0"/>
                </a:moveTo>
                <a:lnTo>
                  <a:pt x="1828800" y="0"/>
                </a:lnTo>
                <a:lnTo>
                  <a:pt x="1600200" y="4038600"/>
                </a:lnTo>
                <a:lnTo>
                  <a:pt x="0" y="2362200"/>
                </a:lnTo>
                <a:lnTo>
                  <a:pt x="11430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8153400" y="17526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7086600" y="38100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181600" y="4402150"/>
            <a:ext cx="152400" cy="2209800"/>
          </a:xfrm>
          <a:prstGeom prst="rect">
            <a:avLst/>
          </a:prstGeom>
          <a:gradFill>
            <a:gsLst>
              <a:gs pos="0">
                <a:srgbClr val="FF0000">
                  <a:alpha val="59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/>
          <p:cNvSpPr/>
          <p:nvPr/>
        </p:nvSpPr>
        <p:spPr>
          <a:xfrm>
            <a:off x="5395992" y="6247960"/>
            <a:ext cx="319007" cy="2618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rot="10800000" flipV="1">
            <a:off x="6477000" y="60960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1828800" y="5181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143000" y="36576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2895600" y="33528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3421" y="270777"/>
            <a:ext cx="35338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কাকে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332" y="1250757"/>
            <a:ext cx="43036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হলো কাচেঁর তৈরি ঘর যা ভেতরের সূর্যের তাপ আটকে রাখে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02" y="1108231"/>
            <a:ext cx="46528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787" y="278196"/>
            <a:ext cx="46186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প্রভাব কাকে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1667 0.2222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7 -0.26653 L 0 -3.83726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18334 0.1442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7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1111 L -0.325 0.388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-0.07916 0.3107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-0.07917 -0.5049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51445E-7 L -0.075 0.338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6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24584 -0.7491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37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-0.20417 0.0943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4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185E-6 L -0.075 -0.1775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8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8704 L 0.17153 0.031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7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0751E-6 L -0.15 0.15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462" y="1988840"/>
            <a:ext cx="401973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গ্রিন হাউজ কাকে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005" y="735132"/>
            <a:ext cx="235513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342" y="3068960"/>
            <a:ext cx="679419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গ্রিন হাউজ হলো কাচেঁর তৈরি ঘর 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ভেতরে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সূর্যের তাপ আটকে রাখে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658188"/>
            <a:ext cx="46528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76944"/>
            <a:ext cx="8568952" cy="62484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21286153">
            <a:off x="1750120" y="1084405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51302" y="70195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501008"/>
            <a:ext cx="2643336" cy="264333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468116" y="384032"/>
            <a:ext cx="43136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39752" y="5940569"/>
            <a:ext cx="6641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283152" y="1524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835696" y="2666999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988096" y="2492896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140496" y="2971799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43756" y="2666999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5856" y="404664"/>
            <a:ext cx="21038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এতে কী ঘ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716" y="5955509"/>
            <a:ext cx="87129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দিনের বেলা প্রচন্ড গরম এবং রাতের বেলায় প্রচন্ড ঠান্ডা অনুভব হতো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42344 0.4615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2307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5069 -0.5703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10092 L -0.06059 -0.671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2268 L -0.0507 -0.5930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5069 -0.570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519</Words>
  <Application>Microsoft Office PowerPoint</Application>
  <PresentationFormat>On-screen Show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Shahjamal</dc:creator>
  <cp:lastModifiedBy>Md. Parash Mamud</cp:lastModifiedBy>
  <cp:revision>206</cp:revision>
  <dcterms:created xsi:type="dcterms:W3CDTF">2006-08-16T00:00:00Z</dcterms:created>
  <dcterms:modified xsi:type="dcterms:W3CDTF">2019-10-21T08:49:27Z</dcterms:modified>
</cp:coreProperties>
</file>