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8" r:id="rId3"/>
    <p:sldId id="280" r:id="rId4"/>
    <p:sldId id="285" r:id="rId5"/>
    <p:sldId id="281" r:id="rId6"/>
    <p:sldId id="282" r:id="rId7"/>
    <p:sldId id="288" r:id="rId8"/>
    <p:sldId id="291" r:id="rId9"/>
    <p:sldId id="292" r:id="rId10"/>
    <p:sldId id="295" r:id="rId11"/>
    <p:sldId id="293" r:id="rId12"/>
    <p:sldId id="294" r:id="rId13"/>
    <p:sldId id="290" r:id="rId14"/>
    <p:sldId id="272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5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CD3B9-F456-4121-81E0-E995BC68F16E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C0B3FC-9A24-49D6-A3F9-AB11538F3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3886200" y="2743200"/>
            <a:ext cx="4343400" cy="1752600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USER\Desktop\fudtsey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467600" cy="516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1484784"/>
            <a:ext cx="45352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55776" y="2348880"/>
            <a:ext cx="34373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খাদ্যশৃঙ্খল কাকে বলে?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501008"/>
            <a:ext cx="48775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সবুজ উদ্ভিদ কীভাবে খাদ্য তৈরি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908720"/>
            <a:ext cx="201208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nny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8000"/>
            <a:ext cx="1066800" cy="104882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goatseatinggr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1574899" cy="9906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220px-Athene_noctua_(cropped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572000"/>
            <a:ext cx="1066800" cy="1091046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frican-wildcat_nzg-38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286000"/>
            <a:ext cx="1143000" cy="1057794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rticle-1381435-0BCC4BC600000578-985_468x3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286000"/>
            <a:ext cx="2027372" cy="153352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2415305-African_Lion_Panthera_leo_Male_Pittsburgh_2800p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9841" y="457200"/>
            <a:ext cx="1813559" cy="12954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jack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533400"/>
            <a:ext cx="1436280" cy="103822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/>
          <p:cNvCxnSpPr>
            <a:stCxn id="4" idx="7"/>
            <a:endCxn id="9" idx="2"/>
          </p:cNvCxnSpPr>
          <p:nvPr/>
        </p:nvCxnSpPr>
        <p:spPr>
          <a:xfrm rot="5400000" flipH="1" flipV="1">
            <a:off x="2535552" y="699422"/>
            <a:ext cx="311757" cy="1017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1"/>
          </p:cNvCxnSpPr>
          <p:nvPr/>
        </p:nvCxnSpPr>
        <p:spPr>
          <a:xfrm rot="5400000" flipH="1" flipV="1">
            <a:off x="5496618" y="-423368"/>
            <a:ext cx="38537" cy="2179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62200" y="1371600"/>
            <a:ext cx="4038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0"/>
          </p:cNvCxnSpPr>
          <p:nvPr/>
        </p:nvCxnSpPr>
        <p:spPr>
          <a:xfrm rot="5400000" flipH="1" flipV="1">
            <a:off x="2857500" y="1866900"/>
            <a:ext cx="1600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7"/>
          </p:cNvCxnSpPr>
          <p:nvPr/>
        </p:nvCxnSpPr>
        <p:spPr>
          <a:xfrm rot="5400000" flipH="1" flipV="1">
            <a:off x="3883687" y="2665684"/>
            <a:ext cx="305996" cy="765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7"/>
            <a:endCxn id="8" idx="3"/>
          </p:cNvCxnSpPr>
          <p:nvPr/>
        </p:nvCxnSpPr>
        <p:spPr>
          <a:xfrm rot="5400000" flipH="1" flipV="1">
            <a:off x="5523213" y="1358692"/>
            <a:ext cx="878017" cy="1286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9552" y="332656"/>
            <a:ext cx="198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খাদ্যজাল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USER\Downloads\images.jpg"/>
          <p:cNvPicPr>
            <a:picLocks noChangeAspect="1" noChangeArrowheads="1"/>
          </p:cNvPicPr>
          <p:nvPr/>
        </p:nvPicPr>
        <p:blipFill>
          <a:blip r:embed="rId9"/>
          <a:srcRect r="27619" b="46667"/>
          <a:stretch>
            <a:fillRect/>
          </a:stretch>
        </p:blipFill>
        <p:spPr bwMode="auto">
          <a:xfrm>
            <a:off x="609600" y="3276600"/>
            <a:ext cx="1447800" cy="1219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8" name="Straight Arrow Connector 27"/>
          <p:cNvCxnSpPr/>
          <p:nvPr/>
        </p:nvCxnSpPr>
        <p:spPr>
          <a:xfrm flipV="1">
            <a:off x="1828800" y="3724812"/>
            <a:ext cx="990600" cy="161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33401" y="2590801"/>
            <a:ext cx="1295401" cy="381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USER\Downloads\25.jpg"/>
          <p:cNvPicPr>
            <a:picLocks noChangeAspect="1" noChangeArrowheads="1"/>
          </p:cNvPicPr>
          <p:nvPr/>
        </p:nvPicPr>
        <p:blipFill>
          <a:blip r:embed="rId10"/>
          <a:srcRect l="9579" t="28526" r="20947" b="24737"/>
          <a:stretch>
            <a:fillRect/>
          </a:stretch>
        </p:blipFill>
        <p:spPr bwMode="auto">
          <a:xfrm>
            <a:off x="1676400" y="5105400"/>
            <a:ext cx="2133600" cy="14353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6" name="Straight Arrow Connector 25"/>
          <p:cNvCxnSpPr/>
          <p:nvPr/>
        </p:nvCxnSpPr>
        <p:spPr>
          <a:xfrm rot="5400000" flipH="1" flipV="1">
            <a:off x="2971800" y="3581400"/>
            <a:ext cx="19812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657600" y="52578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514600" y="4554022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 descr="C:\Users\USER\Downloads\snake.jpg"/>
          <p:cNvPicPr>
            <a:picLocks noChangeAspect="1" noChangeArrowheads="1"/>
          </p:cNvPicPr>
          <p:nvPr/>
        </p:nvPicPr>
        <p:blipFill>
          <a:blip r:embed="rId11"/>
          <a:srcRect l="4667"/>
          <a:stretch>
            <a:fillRect/>
          </a:stretch>
        </p:blipFill>
        <p:spPr bwMode="auto">
          <a:xfrm>
            <a:off x="5791200" y="4191000"/>
            <a:ext cx="2043113" cy="1371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1" name="Straight Arrow Connector 30"/>
          <p:cNvCxnSpPr/>
          <p:nvPr/>
        </p:nvCxnSpPr>
        <p:spPr>
          <a:xfrm flipV="1">
            <a:off x="5334000" y="5105400"/>
            <a:ext cx="609598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6645706" y="4031820"/>
            <a:ext cx="600075" cy="175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_web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418150"/>
            <a:ext cx="8077200" cy="598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2924944"/>
            <a:ext cx="574583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দল খাদ্যশৃঙ্খল ও খাদ্যজালের মধ্যে তিনটি করে পার্থক্য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908720"/>
            <a:ext cx="187423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37" y="3130659"/>
            <a:ext cx="508575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সবুজ উদ্ভিদ কীভাবে খাদ্য তৈরি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06025"/>
            <a:ext cx="32087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খাদ্যশৃঙ্খল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37" y="4343400"/>
            <a:ext cx="47977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খাদ্যশৃঙ্খল ও খাদ্যজাল কাকে বলে?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66916"/>
            <a:ext cx="127951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basic-food-ch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38172" cy="501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684207"/>
            <a:ext cx="48577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4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2.96296E-6 L 1.11022E-16 -0.07223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863" y="452248"/>
            <a:ext cx="2082019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030" y="1494056"/>
            <a:ext cx="1828800" cy="2438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429289" y="4171473"/>
            <a:ext cx="3187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 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পরিবেশ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7" y="4171473"/>
            <a:ext cx="4914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পরশ মামুদ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জারুলছড়ি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লক্ষ্মীছড়ি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খাগড়াছড়ি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9611" y="3207752"/>
            <a:ext cx="3934242" cy="5345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628800"/>
            <a:ext cx="1809311" cy="229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5655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ro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14400"/>
            <a:ext cx="1676400" cy="1371600"/>
          </a:xfrm>
          <a:prstGeom prst="ellipse">
            <a:avLst/>
          </a:prstGeom>
        </p:spPr>
      </p:pic>
      <p:pic>
        <p:nvPicPr>
          <p:cNvPr id="14" name="Picture 13" descr="article-1381435-0BCC4BC600000578-985_468x3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15" y="880785"/>
            <a:ext cx="1447800" cy="1323731"/>
          </a:xfrm>
          <a:prstGeom prst="ellipse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3375" y="533400"/>
            <a:ext cx="2181225" cy="21336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ফড়িং-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3241" flipH="1">
            <a:off x="3683493" y="2659846"/>
            <a:ext cx="1195939" cy="1177540"/>
          </a:xfrm>
          <a:prstGeom prst="rect">
            <a:avLst/>
          </a:prstGeom>
        </p:spPr>
      </p:pic>
      <p:pic>
        <p:nvPicPr>
          <p:cNvPr id="16" name="Picture 15" descr="gras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267200"/>
            <a:ext cx="1828800" cy="14504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goatseatinggras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2" y="2622615"/>
            <a:ext cx="1828800" cy="14478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2415305-African_Lion_Panthera_leo_Male_Pittsburgh_2800p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8340" y="2525557"/>
            <a:ext cx="1813559" cy="157759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" descr="C:\Users\USER\Downloads\snake.jpg"/>
          <p:cNvPicPr>
            <a:picLocks noChangeAspect="1" noChangeArrowheads="1"/>
          </p:cNvPicPr>
          <p:nvPr/>
        </p:nvPicPr>
        <p:blipFill>
          <a:blip r:embed="rId8"/>
          <a:srcRect l="4667"/>
          <a:stretch>
            <a:fillRect/>
          </a:stretch>
        </p:blipFill>
        <p:spPr bwMode="auto">
          <a:xfrm>
            <a:off x="6153099" y="4266647"/>
            <a:ext cx="1828800" cy="15270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1" name="Picture 1" descr="C:\Users\USER\Downloads\26.jpg"/>
          <p:cNvPicPr>
            <a:picLocks noChangeAspect="1" noChangeArrowheads="1"/>
          </p:cNvPicPr>
          <p:nvPr/>
        </p:nvPicPr>
        <p:blipFill>
          <a:blip r:embed="rId9"/>
          <a:srcRect l="25081" r="23362"/>
          <a:stretch>
            <a:fillRect/>
          </a:stretch>
        </p:blipFill>
        <p:spPr bwMode="auto">
          <a:xfrm>
            <a:off x="3379216" y="4222702"/>
            <a:ext cx="1804491" cy="15805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372950" y="210234"/>
            <a:ext cx="374173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1" y="5957185"/>
            <a:ext cx="768191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04711"/>
              </p:ext>
            </p:extLst>
          </p:nvPr>
        </p:nvGraphicFramePr>
        <p:xfrm>
          <a:off x="38100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800" y="1268760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1124744"/>
            <a:ext cx="3009157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492896"/>
            <a:ext cx="408797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খাদ্যজাল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2204864"/>
            <a:ext cx="807134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১.১.৪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খাদ্যশৃঙ্খল ও খাদ্যজাল কী তা বলতে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১.১.৫ খাদ্যশৃঙ্খল ও খাদ্যজাল জালের মাধ্যমে সৌরশক্তি জীবে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সঞ্চারিত হয় তা ব্যাখ্যা করতে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115616" y="1052736"/>
            <a:ext cx="1728192" cy="543580"/>
          </a:xfrm>
          <a:prstGeom prst="wedgeRectCallout">
            <a:avLst>
              <a:gd name="adj1" fmla="val -39649"/>
              <a:gd name="adj2" fmla="val 1387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ফড়িং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01365" flipH="1">
            <a:off x="4414850" y="2526813"/>
            <a:ext cx="1195939" cy="1177540"/>
          </a:xfrm>
          <a:prstGeom prst="rect">
            <a:avLst/>
          </a:prstGeom>
        </p:spPr>
      </p:pic>
      <p:pic>
        <p:nvPicPr>
          <p:cNvPr id="3" name="Picture 2" descr="gras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39" y="3657598"/>
            <a:ext cx="2209799" cy="1295400"/>
          </a:xfrm>
          <a:prstGeom prst="rect">
            <a:avLst/>
          </a:prstGeom>
        </p:spPr>
      </p:pic>
      <p:pic>
        <p:nvPicPr>
          <p:cNvPr id="4" name="Picture 3" descr="41_43dcf668900c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368" y="3200398"/>
            <a:ext cx="579671" cy="1752600"/>
          </a:xfrm>
          <a:prstGeom prst="rect">
            <a:avLst/>
          </a:prstGeom>
        </p:spPr>
      </p:pic>
      <p:pic>
        <p:nvPicPr>
          <p:cNvPr id="5" name="Picture 4" descr="frog-1.jpg"/>
          <p:cNvPicPr>
            <a:picLocks noChangeAspect="1"/>
          </p:cNvPicPr>
          <p:nvPr/>
        </p:nvPicPr>
        <p:blipFill>
          <a:blip r:embed="rId5"/>
          <a:srcRect l="15625" t="4687" r="6250"/>
          <a:stretch>
            <a:fillRect/>
          </a:stretch>
        </p:blipFill>
        <p:spPr>
          <a:xfrm>
            <a:off x="6520439" y="3657598"/>
            <a:ext cx="1905000" cy="1549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15239" y="4538002"/>
            <a:ext cx="1066800" cy="158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48839" y="4535654"/>
            <a:ext cx="1066800" cy="158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20833614">
            <a:off x="688311" y="1804695"/>
            <a:ext cx="1524000" cy="3246887"/>
          </a:xfrm>
          <a:custGeom>
            <a:avLst/>
            <a:gdLst>
              <a:gd name="connsiteX0" fmla="*/ 0 w 1905000"/>
              <a:gd name="connsiteY0" fmla="*/ 0 h 4648200"/>
              <a:gd name="connsiteX1" fmla="*/ 1905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0 w 1905000"/>
              <a:gd name="connsiteY4" fmla="*/ 0 h 4648200"/>
              <a:gd name="connsiteX0" fmla="*/ 609600 w 1905000"/>
              <a:gd name="connsiteY0" fmla="*/ 0 h 4648200"/>
              <a:gd name="connsiteX1" fmla="*/ 1905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609600 w 1905000"/>
              <a:gd name="connsiteY4" fmla="*/ 0 h 4648200"/>
              <a:gd name="connsiteX0" fmla="*/ 609600 w 1905000"/>
              <a:gd name="connsiteY0" fmla="*/ 0 h 4648200"/>
              <a:gd name="connsiteX1" fmla="*/ 1143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609600 w 1905000"/>
              <a:gd name="connsiteY4" fmla="*/ 0 h 4648200"/>
              <a:gd name="connsiteX0" fmla="*/ 762000 w 2057400"/>
              <a:gd name="connsiteY0" fmla="*/ 0 h 4648200"/>
              <a:gd name="connsiteX1" fmla="*/ 1295400 w 2057400"/>
              <a:gd name="connsiteY1" fmla="*/ 0 h 4648200"/>
              <a:gd name="connsiteX2" fmla="*/ 2057400 w 2057400"/>
              <a:gd name="connsiteY2" fmla="*/ 4648200 h 4648200"/>
              <a:gd name="connsiteX3" fmla="*/ 0 w 2057400"/>
              <a:gd name="connsiteY3" fmla="*/ 4648200 h 4648200"/>
              <a:gd name="connsiteX4" fmla="*/ 762000 w 2057400"/>
              <a:gd name="connsiteY4" fmla="*/ 0 h 4648200"/>
              <a:gd name="connsiteX0" fmla="*/ 762000 w 2362200"/>
              <a:gd name="connsiteY0" fmla="*/ 0 h 4724400"/>
              <a:gd name="connsiteX1" fmla="*/ 1295400 w 2362200"/>
              <a:gd name="connsiteY1" fmla="*/ 0 h 4724400"/>
              <a:gd name="connsiteX2" fmla="*/ 2362200 w 2362200"/>
              <a:gd name="connsiteY2" fmla="*/ 4724400 h 4724400"/>
              <a:gd name="connsiteX3" fmla="*/ 0 w 2362200"/>
              <a:gd name="connsiteY3" fmla="*/ 4648200 h 4724400"/>
              <a:gd name="connsiteX4" fmla="*/ 762000 w 2362200"/>
              <a:gd name="connsiteY4" fmla="*/ 0 h 4724400"/>
              <a:gd name="connsiteX0" fmla="*/ 762000 w 2362200"/>
              <a:gd name="connsiteY0" fmla="*/ 0 h 4724400"/>
              <a:gd name="connsiteX1" fmla="*/ 1295400 w 2362200"/>
              <a:gd name="connsiteY1" fmla="*/ 0 h 4724400"/>
              <a:gd name="connsiteX2" fmla="*/ 2362200 w 2362200"/>
              <a:gd name="connsiteY2" fmla="*/ 4724400 h 4724400"/>
              <a:gd name="connsiteX3" fmla="*/ 0 w 2362200"/>
              <a:gd name="connsiteY3" fmla="*/ 4648200 h 4724400"/>
              <a:gd name="connsiteX4" fmla="*/ 762000 w 2362200"/>
              <a:gd name="connsiteY4" fmla="*/ 0 h 4724400"/>
              <a:gd name="connsiteX0" fmla="*/ 762000 w 2362200"/>
              <a:gd name="connsiteY0" fmla="*/ 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762000 w 2362200"/>
              <a:gd name="connsiteY4" fmla="*/ 0 h 5990087"/>
              <a:gd name="connsiteX0" fmla="*/ 838200 w 2362200"/>
              <a:gd name="connsiteY0" fmla="*/ 7620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838200 w 2362200"/>
              <a:gd name="connsiteY4" fmla="*/ 76200 h 5990087"/>
              <a:gd name="connsiteX0" fmla="*/ 838200 w 2362200"/>
              <a:gd name="connsiteY0" fmla="*/ 0 h 5913887"/>
              <a:gd name="connsiteX1" fmla="*/ 1295400 w 2362200"/>
              <a:gd name="connsiteY1" fmla="*/ 76200 h 5913887"/>
              <a:gd name="connsiteX2" fmla="*/ 2362200 w 2362200"/>
              <a:gd name="connsiteY2" fmla="*/ 4648200 h 5913887"/>
              <a:gd name="connsiteX3" fmla="*/ 0 w 2362200"/>
              <a:gd name="connsiteY3" fmla="*/ 4572000 h 5913887"/>
              <a:gd name="connsiteX4" fmla="*/ 838200 w 2362200"/>
              <a:gd name="connsiteY4" fmla="*/ 0 h 5913887"/>
              <a:gd name="connsiteX0" fmla="*/ 838200 w 2362200"/>
              <a:gd name="connsiteY0" fmla="*/ 7620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838200 w 2362200"/>
              <a:gd name="connsiteY4" fmla="*/ 76200 h 5990087"/>
              <a:gd name="connsiteX0" fmla="*/ 838200 w 2362200"/>
              <a:gd name="connsiteY0" fmla="*/ 0 h 6068276"/>
              <a:gd name="connsiteX1" fmla="*/ 1295400 w 2362200"/>
              <a:gd name="connsiteY1" fmla="*/ 78189 h 6068276"/>
              <a:gd name="connsiteX2" fmla="*/ 2362200 w 2362200"/>
              <a:gd name="connsiteY2" fmla="*/ 4802589 h 6068276"/>
              <a:gd name="connsiteX3" fmla="*/ 0 w 2362200"/>
              <a:gd name="connsiteY3" fmla="*/ 4726389 h 6068276"/>
              <a:gd name="connsiteX4" fmla="*/ 838200 w 2362200"/>
              <a:gd name="connsiteY4" fmla="*/ 0 h 6068276"/>
              <a:gd name="connsiteX0" fmla="*/ 762000 w 2362200"/>
              <a:gd name="connsiteY0" fmla="*/ 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762000 w 2362200"/>
              <a:gd name="connsiteY4" fmla="*/ 0 h 599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5990087">
                <a:moveTo>
                  <a:pt x="762000" y="0"/>
                </a:moveTo>
                <a:lnTo>
                  <a:pt x="1295400" y="0"/>
                </a:lnTo>
                <a:lnTo>
                  <a:pt x="2362200" y="4724400"/>
                </a:lnTo>
                <a:cubicBezTo>
                  <a:pt x="492185" y="5990087"/>
                  <a:pt x="787400" y="4673600"/>
                  <a:pt x="0" y="4648200"/>
                </a:cubicBezTo>
                <a:lnTo>
                  <a:pt x="762000" y="0"/>
                </a:lnTo>
                <a:close/>
              </a:path>
            </a:pathLst>
          </a:custGeom>
          <a:solidFill>
            <a:schemeClr val="accent6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5839" y="838198"/>
            <a:ext cx="1371600" cy="1295400"/>
          </a:xfrm>
          <a:prstGeom prst="ellipse">
            <a:avLst/>
          </a:prstGeom>
          <a:gradFill flip="none" rotWithShape="1">
            <a:gsLst>
              <a:gs pos="26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8307" y="313687"/>
            <a:ext cx="374173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7472" y="5790151"/>
            <a:ext cx="1643399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175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C 0.09306 0.0699 0.18611 0.13981 0.22326 0.167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307" y="1219200"/>
            <a:ext cx="7615730" cy="3743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5638800"/>
            <a:ext cx="1643399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8307" y="313687"/>
            <a:ext cx="374173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ownloads\ff109c62b38545dd80fc5509f3a458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2391"/>
            <a:ext cx="8496300" cy="5462609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 rot="17804148">
            <a:off x="2758950" y="-915794"/>
            <a:ext cx="1747854" cy="5889922"/>
          </a:xfrm>
          <a:custGeom>
            <a:avLst/>
            <a:gdLst>
              <a:gd name="connsiteX0" fmla="*/ 0 w 1905000"/>
              <a:gd name="connsiteY0" fmla="*/ 0 h 4648200"/>
              <a:gd name="connsiteX1" fmla="*/ 1905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0 w 1905000"/>
              <a:gd name="connsiteY4" fmla="*/ 0 h 4648200"/>
              <a:gd name="connsiteX0" fmla="*/ 609600 w 1905000"/>
              <a:gd name="connsiteY0" fmla="*/ 0 h 4648200"/>
              <a:gd name="connsiteX1" fmla="*/ 1905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609600 w 1905000"/>
              <a:gd name="connsiteY4" fmla="*/ 0 h 4648200"/>
              <a:gd name="connsiteX0" fmla="*/ 609600 w 1905000"/>
              <a:gd name="connsiteY0" fmla="*/ 0 h 4648200"/>
              <a:gd name="connsiteX1" fmla="*/ 1143000 w 1905000"/>
              <a:gd name="connsiteY1" fmla="*/ 0 h 4648200"/>
              <a:gd name="connsiteX2" fmla="*/ 1905000 w 1905000"/>
              <a:gd name="connsiteY2" fmla="*/ 4648200 h 4648200"/>
              <a:gd name="connsiteX3" fmla="*/ 0 w 1905000"/>
              <a:gd name="connsiteY3" fmla="*/ 4648200 h 4648200"/>
              <a:gd name="connsiteX4" fmla="*/ 609600 w 1905000"/>
              <a:gd name="connsiteY4" fmla="*/ 0 h 4648200"/>
              <a:gd name="connsiteX0" fmla="*/ 762000 w 2057400"/>
              <a:gd name="connsiteY0" fmla="*/ 0 h 4648200"/>
              <a:gd name="connsiteX1" fmla="*/ 1295400 w 2057400"/>
              <a:gd name="connsiteY1" fmla="*/ 0 h 4648200"/>
              <a:gd name="connsiteX2" fmla="*/ 2057400 w 2057400"/>
              <a:gd name="connsiteY2" fmla="*/ 4648200 h 4648200"/>
              <a:gd name="connsiteX3" fmla="*/ 0 w 2057400"/>
              <a:gd name="connsiteY3" fmla="*/ 4648200 h 4648200"/>
              <a:gd name="connsiteX4" fmla="*/ 762000 w 2057400"/>
              <a:gd name="connsiteY4" fmla="*/ 0 h 4648200"/>
              <a:gd name="connsiteX0" fmla="*/ 762000 w 2362200"/>
              <a:gd name="connsiteY0" fmla="*/ 0 h 4724400"/>
              <a:gd name="connsiteX1" fmla="*/ 1295400 w 2362200"/>
              <a:gd name="connsiteY1" fmla="*/ 0 h 4724400"/>
              <a:gd name="connsiteX2" fmla="*/ 2362200 w 2362200"/>
              <a:gd name="connsiteY2" fmla="*/ 4724400 h 4724400"/>
              <a:gd name="connsiteX3" fmla="*/ 0 w 2362200"/>
              <a:gd name="connsiteY3" fmla="*/ 4648200 h 4724400"/>
              <a:gd name="connsiteX4" fmla="*/ 762000 w 2362200"/>
              <a:gd name="connsiteY4" fmla="*/ 0 h 4724400"/>
              <a:gd name="connsiteX0" fmla="*/ 762000 w 2362200"/>
              <a:gd name="connsiteY0" fmla="*/ 0 h 4724400"/>
              <a:gd name="connsiteX1" fmla="*/ 1295400 w 2362200"/>
              <a:gd name="connsiteY1" fmla="*/ 0 h 4724400"/>
              <a:gd name="connsiteX2" fmla="*/ 2362200 w 2362200"/>
              <a:gd name="connsiteY2" fmla="*/ 4724400 h 4724400"/>
              <a:gd name="connsiteX3" fmla="*/ 0 w 2362200"/>
              <a:gd name="connsiteY3" fmla="*/ 4648200 h 4724400"/>
              <a:gd name="connsiteX4" fmla="*/ 762000 w 2362200"/>
              <a:gd name="connsiteY4" fmla="*/ 0 h 4724400"/>
              <a:gd name="connsiteX0" fmla="*/ 762000 w 2362200"/>
              <a:gd name="connsiteY0" fmla="*/ 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762000 w 2362200"/>
              <a:gd name="connsiteY4" fmla="*/ 0 h 5990087"/>
              <a:gd name="connsiteX0" fmla="*/ 838200 w 2362200"/>
              <a:gd name="connsiteY0" fmla="*/ 7620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838200 w 2362200"/>
              <a:gd name="connsiteY4" fmla="*/ 76200 h 5990087"/>
              <a:gd name="connsiteX0" fmla="*/ 838200 w 2362200"/>
              <a:gd name="connsiteY0" fmla="*/ 0 h 5913887"/>
              <a:gd name="connsiteX1" fmla="*/ 1295400 w 2362200"/>
              <a:gd name="connsiteY1" fmla="*/ 76200 h 5913887"/>
              <a:gd name="connsiteX2" fmla="*/ 2362200 w 2362200"/>
              <a:gd name="connsiteY2" fmla="*/ 4648200 h 5913887"/>
              <a:gd name="connsiteX3" fmla="*/ 0 w 2362200"/>
              <a:gd name="connsiteY3" fmla="*/ 4572000 h 5913887"/>
              <a:gd name="connsiteX4" fmla="*/ 838200 w 2362200"/>
              <a:gd name="connsiteY4" fmla="*/ 0 h 5913887"/>
              <a:gd name="connsiteX0" fmla="*/ 838200 w 2362200"/>
              <a:gd name="connsiteY0" fmla="*/ 7620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838200 w 2362200"/>
              <a:gd name="connsiteY4" fmla="*/ 76200 h 5990087"/>
              <a:gd name="connsiteX0" fmla="*/ 838200 w 2362200"/>
              <a:gd name="connsiteY0" fmla="*/ 0 h 6068276"/>
              <a:gd name="connsiteX1" fmla="*/ 1295400 w 2362200"/>
              <a:gd name="connsiteY1" fmla="*/ 78189 h 6068276"/>
              <a:gd name="connsiteX2" fmla="*/ 2362200 w 2362200"/>
              <a:gd name="connsiteY2" fmla="*/ 4802589 h 6068276"/>
              <a:gd name="connsiteX3" fmla="*/ 0 w 2362200"/>
              <a:gd name="connsiteY3" fmla="*/ 4726389 h 6068276"/>
              <a:gd name="connsiteX4" fmla="*/ 838200 w 2362200"/>
              <a:gd name="connsiteY4" fmla="*/ 0 h 6068276"/>
              <a:gd name="connsiteX0" fmla="*/ 762000 w 2362200"/>
              <a:gd name="connsiteY0" fmla="*/ 0 h 5990087"/>
              <a:gd name="connsiteX1" fmla="*/ 1295400 w 2362200"/>
              <a:gd name="connsiteY1" fmla="*/ 0 h 5990087"/>
              <a:gd name="connsiteX2" fmla="*/ 2362200 w 2362200"/>
              <a:gd name="connsiteY2" fmla="*/ 4724400 h 5990087"/>
              <a:gd name="connsiteX3" fmla="*/ 0 w 2362200"/>
              <a:gd name="connsiteY3" fmla="*/ 4648200 h 5990087"/>
              <a:gd name="connsiteX4" fmla="*/ 762000 w 2362200"/>
              <a:gd name="connsiteY4" fmla="*/ 0 h 599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5990087">
                <a:moveTo>
                  <a:pt x="762000" y="0"/>
                </a:moveTo>
                <a:lnTo>
                  <a:pt x="1295400" y="0"/>
                </a:lnTo>
                <a:lnTo>
                  <a:pt x="2362200" y="4724400"/>
                </a:lnTo>
                <a:cubicBezTo>
                  <a:pt x="492185" y="5990087"/>
                  <a:pt x="787400" y="4673600"/>
                  <a:pt x="0" y="4648200"/>
                </a:cubicBezTo>
                <a:lnTo>
                  <a:pt x="762000" y="0"/>
                </a:lnTo>
                <a:close/>
              </a:path>
            </a:pathLst>
          </a:custGeom>
          <a:solidFill>
            <a:schemeClr val="accent6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1371600" cy="1295400"/>
          </a:xfrm>
          <a:prstGeom prst="ellipse">
            <a:avLst/>
          </a:prstGeom>
          <a:gradFill flip="none" rotWithShape="1">
            <a:gsLst>
              <a:gs pos="26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885178"/>
            <a:ext cx="84963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সবুজ উদ্ভিদ সূর্যের আলো ব্যবহার করে খাদ্য তৈরি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99216" y="4981136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57600" y="4986996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0" y="4972928"/>
            <a:ext cx="45720" cy="45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78884" y="497292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3.7037E-7 C 0.05139 0.00185 0.1217 0.0037 0.15017 3.7037E-7 C 0.17864 -0.0037 0.15156 -0.01227 0.15173 -0.02245 C 0.15191 -0.03264 0.15173 -0.04583 0.15173 -0.06157 C 0.15173 -0.07732 0.15173 -0.09722 0.15173 -0.1169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5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6 -4.07407E-6 C 0.0125 0.0044 0.06076 0.0088 0.07969 -0.00208 C 0.09861 -0.01296 0.0783 -0.05162 0.07813 -0.06551 C 0.07795 -0.07939 0.07795 -0.08287 0.07813 -0.0861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3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2.22222E-6 C -0.05816 0.00972 -0.09739 0.01945 -0.11423 0.00417 C -0.13107 -0.01111 -0.12586 -0.05185 -0.12048 -0.09236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3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6 -2.22222E-6 C -0.09896 0.00486 -0.16215 0.00972 -0.18802 0.00417 C -0.21389 -0.00139 -0.19166 -0.01921 -0.19114 -0.03287 C -0.19062 -0.04653 -0.18541 -0.06435 -0.18489 -0.07801 C -0.18437 -0.09166 -0.18732 -0.10879 -0.18802 -0.11481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147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Sabuktagin</dc:creator>
  <cp:lastModifiedBy>Md. Parash Mamud</cp:lastModifiedBy>
  <cp:revision>212</cp:revision>
  <dcterms:created xsi:type="dcterms:W3CDTF">2013-01-19T06:47:29Z</dcterms:created>
  <dcterms:modified xsi:type="dcterms:W3CDTF">2019-10-21T08:55:52Z</dcterms:modified>
</cp:coreProperties>
</file>