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60" r:id="rId4"/>
    <p:sldId id="273" r:id="rId5"/>
    <p:sldId id="263" r:id="rId6"/>
    <p:sldId id="277" r:id="rId7"/>
    <p:sldId id="264" r:id="rId8"/>
    <p:sldId id="267" r:id="rId9"/>
    <p:sldId id="262" r:id="rId10"/>
    <p:sldId id="265" r:id="rId11"/>
    <p:sldId id="268" r:id="rId12"/>
    <p:sldId id="269" r:id="rId13"/>
    <p:sldId id="275" r:id="rId14"/>
    <p:sldId id="272" r:id="rId15"/>
    <p:sldId id="271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7F14"/>
    <a:srgbClr val="00FF00"/>
    <a:srgbClr val="CC3300"/>
    <a:srgbClr val="FF6600"/>
    <a:srgbClr val="009900"/>
    <a:srgbClr val="00CC00"/>
    <a:srgbClr val="6600FF"/>
    <a:srgbClr val="FF0066"/>
    <a:srgbClr val="00CC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9" autoAdjust="0"/>
    <p:restoredTop sz="94660"/>
  </p:normalViewPr>
  <p:slideViewPr>
    <p:cSldViewPr snapToGrid="0">
      <p:cViewPr varScale="1">
        <p:scale>
          <a:sx n="47" d="100"/>
          <a:sy n="47" d="100"/>
        </p:scale>
        <p:origin x="59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736CE-5CB1-4C96-ABF1-7700E07F9C19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E4A912-9F55-4F7B-B96A-F5E74B3CF3CE}" type="pres">
      <dgm:prSet presAssocID="{1C8736CE-5CB1-4C96-ABF1-7700E07F9C1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6116B5EE-8B45-490C-BE7A-6F1C7A612312}" type="presOf" srcId="{1C8736CE-5CB1-4C96-ABF1-7700E07F9C19}" destId="{FCE4A912-9F55-4F7B-B96A-F5E74B3CF3CE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A67FCD-89EC-4210-8E27-0EEA6B8848F5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9FEBE-0F6A-4984-BE9E-7C33863A37FE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rgbClr val="002060"/>
          </a:solidFill>
          <a:prstDash val="sysDash"/>
        </a:ln>
      </dgm:spPr>
      <dgm:t>
        <a:bodyPr>
          <a:prstTxWarp prst="textCircle">
            <a:avLst/>
          </a:prstTxWarp>
        </a:bodyPr>
        <a:lstStyle/>
        <a:p>
          <a:r>
            <a:rPr lang="en-US" sz="16600" dirty="0" err="1" smtClean="0">
              <a:solidFill>
                <a:srgbClr val="FF0066"/>
              </a:solidFill>
            </a:rPr>
            <a:t>মানিক</a:t>
          </a:r>
          <a:r>
            <a:rPr lang="en-US" sz="16600" dirty="0" smtClean="0">
              <a:solidFill>
                <a:srgbClr val="FF0066"/>
              </a:solidFill>
            </a:rPr>
            <a:t> </a:t>
          </a:r>
          <a:r>
            <a:rPr lang="en-US" sz="16600" dirty="0" err="1" smtClean="0">
              <a:solidFill>
                <a:srgbClr val="FF0066"/>
              </a:solidFill>
            </a:rPr>
            <a:t>বন্ধোপাধ্যায়</a:t>
          </a:r>
          <a:r>
            <a:rPr lang="en-US" sz="16600" dirty="0" smtClean="0">
              <a:solidFill>
                <a:srgbClr val="FF0066"/>
              </a:solidFill>
            </a:rPr>
            <a:t> </a:t>
          </a:r>
          <a:endParaRPr lang="en-US" sz="16600" dirty="0">
            <a:solidFill>
              <a:srgbClr val="FF0066"/>
            </a:solidFill>
          </a:endParaRPr>
        </a:p>
      </dgm:t>
    </dgm:pt>
    <dgm:pt modelId="{A12DE63C-7A8A-406D-B180-FAF94A1CF8F8}" type="parTrans" cxnId="{8A25AFCD-0518-460B-B94A-FABEF44C159D}">
      <dgm:prSet/>
      <dgm:spPr/>
      <dgm:t>
        <a:bodyPr/>
        <a:lstStyle/>
        <a:p>
          <a:endParaRPr lang="en-US"/>
        </a:p>
      </dgm:t>
    </dgm:pt>
    <dgm:pt modelId="{F0678706-754E-4B74-B01B-1DC18511B052}" type="sibTrans" cxnId="{8A25AFCD-0518-460B-B94A-FABEF44C159D}">
      <dgm:prSet/>
      <dgm:spPr/>
      <dgm:t>
        <a:bodyPr/>
        <a:lstStyle/>
        <a:p>
          <a:endParaRPr lang="en-US"/>
        </a:p>
      </dgm:t>
    </dgm:pt>
    <dgm:pt modelId="{997F41FC-7BE8-4836-9F33-A789FE3E5644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38100">
          <a:prstDash val="sysDash"/>
        </a:ln>
      </dgm:spPr>
      <dgm:t>
        <a:bodyPr>
          <a:prstTxWarp prst="textTriangleInverted">
            <a:avLst/>
          </a:prstTxWarp>
        </a:bodyPr>
        <a:lstStyle/>
        <a:p>
          <a:r>
            <a:rPr lang="en-US" sz="3200" b="1" dirty="0" err="1" smtClean="0">
              <a:solidFill>
                <a:schemeClr val="tx1"/>
              </a:solidFill>
            </a:rPr>
            <a:t>জন্ম</a:t>
          </a:r>
          <a:r>
            <a:rPr lang="en-US" sz="3200" b="1" dirty="0" smtClean="0">
              <a:solidFill>
                <a:schemeClr val="tx1"/>
              </a:solidFill>
            </a:rPr>
            <a:t>-</a:t>
          </a:r>
          <a:endParaRPr lang="bn-IN" sz="3200" b="1" dirty="0" smtClean="0">
            <a:solidFill>
              <a:schemeClr val="tx1"/>
            </a:solidFill>
          </a:endParaRPr>
        </a:p>
        <a:p>
          <a:r>
            <a:rPr lang="en-US" sz="3200" b="1" dirty="0" smtClean="0">
              <a:solidFill>
                <a:schemeClr val="tx1"/>
              </a:solidFill>
            </a:rPr>
            <a:t>১৯০৮ </a:t>
          </a:r>
          <a:r>
            <a:rPr lang="en-US" sz="3200" b="1" dirty="0" err="1" smtClean="0">
              <a:solidFill>
                <a:schemeClr val="tx1"/>
              </a:solidFill>
            </a:rPr>
            <a:t>সাল</a:t>
          </a:r>
          <a:r>
            <a:rPr lang="en-US" sz="3200" b="1" dirty="0" smtClean="0">
              <a:solidFill>
                <a:schemeClr val="tx1"/>
              </a:solidFill>
            </a:rPr>
            <a:t> </a:t>
          </a:r>
          <a:endParaRPr lang="en-US" sz="3200" b="1" dirty="0">
            <a:solidFill>
              <a:schemeClr val="tx1"/>
            </a:solidFill>
          </a:endParaRPr>
        </a:p>
      </dgm:t>
    </dgm:pt>
    <dgm:pt modelId="{8BBC4C7B-15F4-41A5-9AD3-6AA2646F2240}" type="parTrans" cxnId="{5CAF688F-3BEE-4BF6-9BD7-42837D38D36D}">
      <dgm:prSet/>
      <dgm:spPr/>
      <dgm:t>
        <a:bodyPr/>
        <a:lstStyle/>
        <a:p>
          <a:endParaRPr lang="en-US"/>
        </a:p>
      </dgm:t>
    </dgm:pt>
    <dgm:pt modelId="{1AE5295A-7717-445A-A461-0ED17491999F}" type="sibTrans" cxnId="{5CAF688F-3BEE-4BF6-9BD7-42837D38D36D}">
      <dgm:prSet/>
      <dgm:spPr/>
      <dgm:t>
        <a:bodyPr/>
        <a:lstStyle/>
        <a:p>
          <a:endParaRPr lang="en-US"/>
        </a:p>
      </dgm:t>
    </dgm:pt>
    <dgm:pt modelId="{5199AC21-8B92-4DDF-BA8E-FB38717A3987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38100">
          <a:solidFill>
            <a:srgbClr val="FF0000"/>
          </a:solidFill>
          <a:prstDash val="sysDot"/>
        </a:ln>
      </dgm:spPr>
      <dgm:t>
        <a:bodyPr>
          <a:prstTxWarp prst="textPlain">
            <a:avLst/>
          </a:prstTxWarp>
        </a:bodyPr>
        <a:lstStyle/>
        <a:p>
          <a:r>
            <a:rPr lang="en-US" sz="2800" b="1" dirty="0" err="1" smtClean="0">
              <a:solidFill>
                <a:srgbClr val="FF0000"/>
              </a:solidFill>
            </a:rPr>
            <a:t>উল্লেখযোগ্য</a:t>
          </a:r>
          <a:r>
            <a:rPr lang="en-US" sz="2800" b="1" dirty="0" smtClean="0">
              <a:solidFill>
                <a:srgbClr val="FF0000"/>
              </a:solidFill>
            </a:rPr>
            <a:t> </a:t>
          </a:r>
          <a:r>
            <a:rPr lang="en-US" sz="2800" b="1" dirty="0" err="1" smtClean="0">
              <a:solidFill>
                <a:srgbClr val="FF0000"/>
              </a:solidFill>
            </a:rPr>
            <a:t>রচনা-সনাতণী</a:t>
          </a:r>
          <a:endParaRPr lang="en-US" sz="2800" b="1" dirty="0">
            <a:solidFill>
              <a:srgbClr val="FF0000"/>
            </a:solidFill>
          </a:endParaRPr>
        </a:p>
      </dgm:t>
    </dgm:pt>
    <dgm:pt modelId="{B396A3E7-8C4A-4940-A6F5-232F010F5EC0}" type="parTrans" cxnId="{0D2B439E-465F-4B55-B66F-27A76052C4BB}">
      <dgm:prSet/>
      <dgm:spPr/>
      <dgm:t>
        <a:bodyPr/>
        <a:lstStyle/>
        <a:p>
          <a:endParaRPr lang="en-US"/>
        </a:p>
      </dgm:t>
    </dgm:pt>
    <dgm:pt modelId="{779B5E54-A46A-4C63-B688-5186F3E8C36E}" type="sibTrans" cxnId="{0D2B439E-465F-4B55-B66F-27A76052C4BB}">
      <dgm:prSet/>
      <dgm:spPr/>
      <dgm:t>
        <a:bodyPr/>
        <a:lstStyle/>
        <a:p>
          <a:endParaRPr lang="en-US"/>
        </a:p>
      </dgm:t>
    </dgm:pt>
    <dgm:pt modelId="{E01399CE-4293-4562-8FDD-72F13DC33401}">
      <dgm:prSet phldrT="[Text]"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38100">
          <a:solidFill>
            <a:schemeClr val="accent5">
              <a:lumMod val="50000"/>
            </a:schemeClr>
          </a:solidFill>
          <a:prstDash val="dashDot"/>
        </a:ln>
      </dgm:spPr>
      <dgm:t>
        <a:bodyPr>
          <a:prstTxWarp prst="textArchUp">
            <a:avLst/>
          </a:prstTxWarp>
        </a:bodyPr>
        <a:lstStyle/>
        <a:p>
          <a:r>
            <a:rPr lang="en-US" sz="3600" b="1" cap="none" spc="0" dirty="0" smtClean="0">
              <a:ln w="22225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/>
            </a:rPr>
            <a:t> </a:t>
          </a:r>
          <a:r>
            <a:rPr lang="en-US" sz="71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মাঝির</a:t>
          </a:r>
          <a:r>
            <a:rPr lang="en-US" sz="71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71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ছেলে,দাড়ির</a:t>
          </a:r>
          <a:r>
            <a:rPr lang="en-US" sz="71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71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গল্প</a:t>
          </a:r>
          <a:r>
            <a:rPr lang="en-US" sz="49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,</a:t>
          </a:r>
          <a:endParaRPr lang="en-US" sz="49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0BF45EE-558D-4DEC-BD1D-511734B34E8F}" type="parTrans" cxnId="{DFBAE659-E0D6-4F84-9F52-A6C2712DDDDB}">
      <dgm:prSet/>
      <dgm:spPr/>
      <dgm:t>
        <a:bodyPr/>
        <a:lstStyle/>
        <a:p>
          <a:endParaRPr lang="en-US"/>
        </a:p>
      </dgm:t>
    </dgm:pt>
    <dgm:pt modelId="{740BB18C-B41A-4338-BEFE-00A680257CC7}" type="sibTrans" cxnId="{DFBAE659-E0D6-4F84-9F52-A6C2712DDDDB}">
      <dgm:prSet/>
      <dgm:spPr/>
      <dgm:t>
        <a:bodyPr/>
        <a:lstStyle/>
        <a:p>
          <a:endParaRPr lang="en-US"/>
        </a:p>
      </dgm:t>
    </dgm:pt>
    <dgm:pt modelId="{AF9DB2FB-EBCC-4FFB-B3FE-C262B452D910}">
      <dgm:prSet phldrT="[Text]" custT="1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  <a:ln w="38100">
          <a:solidFill>
            <a:srgbClr val="FF0000"/>
          </a:solidFill>
          <a:prstDash val="sysDash"/>
        </a:ln>
      </dgm:spPr>
      <dgm:t>
        <a:bodyPr/>
        <a:lstStyle/>
        <a:p>
          <a:r>
            <a:rPr lang="en-US" sz="3200" b="1" dirty="0" smtClean="0">
              <a:solidFill>
                <a:srgbClr val="FFFF00"/>
              </a:solidFill>
            </a:rPr>
            <a:t> </a:t>
          </a:r>
          <a:r>
            <a:rPr lang="en-US" sz="3200" b="1" dirty="0" err="1" smtClean="0">
              <a:solidFill>
                <a:srgbClr val="FFFF00"/>
              </a:solidFill>
            </a:rPr>
            <a:t>সূর্য্যবাবুর</a:t>
          </a:r>
          <a:r>
            <a:rPr lang="en-US" sz="3200" b="1" dirty="0" smtClean="0">
              <a:solidFill>
                <a:srgbClr val="FFFF00"/>
              </a:solidFill>
            </a:rPr>
            <a:t> </a:t>
          </a:r>
          <a:r>
            <a:rPr lang="en-US" sz="3200" b="1" dirty="0" err="1" smtClean="0">
              <a:solidFill>
                <a:srgbClr val="FFFF00"/>
              </a:solidFill>
            </a:rPr>
            <a:t>ভিটামিন</a:t>
          </a:r>
          <a:r>
            <a:rPr lang="en-US" sz="3200" b="1" dirty="0" smtClean="0">
              <a:solidFill>
                <a:srgbClr val="FFFF00"/>
              </a:solidFill>
            </a:rPr>
            <a:t> </a:t>
          </a:r>
          <a:r>
            <a:rPr lang="en-US" sz="3200" b="1" dirty="0" err="1" smtClean="0">
              <a:solidFill>
                <a:srgbClr val="FFFF00"/>
              </a:solidFill>
            </a:rPr>
            <a:t>সমস্যা</a:t>
          </a:r>
          <a:endParaRPr lang="en-US" sz="3200" b="1" dirty="0">
            <a:solidFill>
              <a:srgbClr val="FFFF00"/>
            </a:solidFill>
          </a:endParaRPr>
        </a:p>
      </dgm:t>
    </dgm:pt>
    <dgm:pt modelId="{D1EA61F1-1E76-41DF-8821-197EE6771D0B}" type="parTrans" cxnId="{A0A91B34-8105-43E5-A017-670711BE0D6B}">
      <dgm:prSet/>
      <dgm:spPr/>
      <dgm:t>
        <a:bodyPr/>
        <a:lstStyle/>
        <a:p>
          <a:endParaRPr lang="en-US"/>
        </a:p>
      </dgm:t>
    </dgm:pt>
    <dgm:pt modelId="{616B9D2D-0632-4A54-8BEC-0CBB26FAC1BC}" type="sibTrans" cxnId="{A0A91B34-8105-43E5-A017-670711BE0D6B}">
      <dgm:prSet/>
      <dgm:spPr/>
      <dgm:t>
        <a:bodyPr/>
        <a:lstStyle/>
        <a:p>
          <a:endParaRPr lang="en-US"/>
        </a:p>
      </dgm:t>
    </dgm:pt>
    <dgm:pt modelId="{9D6AFD0C-3353-43CA-B0B3-A9F4F5A96F9D}">
      <dgm:prSet phldrT="[Text]" custT="1"/>
      <dgm:spPr>
        <a:blipFill rotWithShape="0">
          <a:blip xmlns:r="http://schemas.openxmlformats.org/officeDocument/2006/relationships" r:embed="rId6"/>
          <a:tile tx="0" ty="0" sx="100000" sy="100000" flip="none" algn="tl"/>
        </a:blipFill>
        <a:ln w="38100">
          <a:solidFill>
            <a:srgbClr val="002060"/>
          </a:solidFill>
          <a:prstDash val="sysDash"/>
        </a:ln>
      </dgm:spPr>
      <dgm:t>
        <a:bodyPr/>
        <a:lstStyle/>
        <a:p>
          <a:r>
            <a:rPr lang="en-US" sz="3200" b="1" cap="none" spc="0" dirty="0" err="1" smtClean="0">
              <a:ln w="0">
                <a:noFill/>
              </a:ln>
              <a:solidFill>
                <a:srgbClr val="00CC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মৃত্যু</a:t>
          </a:r>
          <a:r>
            <a:rPr lang="bn-IN" sz="3200" b="1" cap="none" spc="0" dirty="0" smtClean="0">
              <a:ln w="0">
                <a:noFill/>
              </a:ln>
              <a:solidFill>
                <a:srgbClr val="00CC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-</a:t>
          </a:r>
          <a:r>
            <a:rPr lang="en-US" sz="3200" b="1" cap="none" spc="0" dirty="0" smtClean="0">
              <a:ln w="0">
                <a:noFill/>
              </a:ln>
              <a:solidFill>
                <a:srgbClr val="00CC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১৯৫৬ </a:t>
          </a:r>
          <a:r>
            <a:rPr lang="en-US" sz="3200" b="1" cap="none" spc="0" dirty="0" err="1" smtClean="0">
              <a:ln w="0">
                <a:noFill/>
              </a:ln>
              <a:solidFill>
                <a:srgbClr val="00CC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সাল</a:t>
          </a:r>
          <a:r>
            <a:rPr lang="en-US" sz="3200" b="1" cap="none" spc="0" dirty="0" smtClean="0">
              <a:ln w="0">
                <a:noFill/>
              </a:ln>
              <a:solidFill>
                <a:srgbClr val="00CC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bn-IN" sz="3200" b="1" cap="none" spc="0" dirty="0" smtClean="0">
              <a:ln w="0">
                <a:noFill/>
              </a:ln>
              <a:solidFill>
                <a:srgbClr val="00CC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endParaRPr lang="en-US" sz="3200" b="1" cap="none" spc="0" dirty="0">
            <a:ln w="0">
              <a:noFill/>
            </a:ln>
            <a:solidFill>
              <a:srgbClr val="00CC99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42682D9-3506-4CF0-AC57-70B38FBFA708}" type="parTrans" cxnId="{40216B4D-1CB1-4871-BDB7-FA873A95DF3D}">
      <dgm:prSet/>
      <dgm:spPr/>
      <dgm:t>
        <a:bodyPr/>
        <a:lstStyle/>
        <a:p>
          <a:endParaRPr lang="en-US"/>
        </a:p>
      </dgm:t>
    </dgm:pt>
    <dgm:pt modelId="{DDC4A086-35F5-4DBB-A159-ABB20243331F}" type="sibTrans" cxnId="{40216B4D-1CB1-4871-BDB7-FA873A95DF3D}">
      <dgm:prSet/>
      <dgm:spPr/>
      <dgm:t>
        <a:bodyPr/>
        <a:lstStyle/>
        <a:p>
          <a:endParaRPr lang="en-US"/>
        </a:p>
      </dgm:t>
    </dgm:pt>
    <dgm:pt modelId="{F00A1123-3667-47E5-80DF-802C1AFE5D7C}">
      <dgm:prSet phldrT="[Text]" custT="1"/>
      <dgm:spPr>
        <a:blipFill rotWithShape="0">
          <a:blip xmlns:r="http://schemas.openxmlformats.org/officeDocument/2006/relationships" r:embed="rId7"/>
          <a:tile tx="0" ty="0" sx="100000" sy="100000" flip="none" algn="tl"/>
        </a:blipFill>
        <a:ln w="38100">
          <a:solidFill>
            <a:srgbClr val="FF0000"/>
          </a:solidFill>
          <a:prstDash val="sysDash"/>
        </a:ln>
      </dgm:spPr>
      <dgm:t>
        <a:bodyPr/>
        <a:lstStyle/>
        <a:p>
          <a:r>
            <a:rPr lang="en-US" sz="2800" dirty="0" err="1" smtClean="0">
              <a:solidFill>
                <a:srgbClr val="002060"/>
              </a:solidFill>
            </a:rPr>
            <a:t>বিখ্যাত</a:t>
          </a:r>
          <a:r>
            <a:rPr lang="en-US" sz="2800" dirty="0" smtClean="0">
              <a:solidFill>
                <a:srgbClr val="002060"/>
              </a:solidFill>
            </a:rPr>
            <a:t> </a:t>
          </a:r>
          <a:r>
            <a:rPr lang="en-US" sz="2800" dirty="0" err="1" smtClean="0">
              <a:solidFill>
                <a:srgbClr val="002060"/>
              </a:solidFill>
            </a:rPr>
            <a:t>উপন্যাস”পদ্মানদীর</a:t>
          </a:r>
          <a:r>
            <a:rPr lang="en-US" sz="2800" dirty="0" smtClean="0">
              <a:solidFill>
                <a:srgbClr val="002060"/>
              </a:solidFill>
            </a:rPr>
            <a:t> </a:t>
          </a:r>
          <a:r>
            <a:rPr lang="en-US" sz="2800" dirty="0" err="1" smtClean="0">
              <a:solidFill>
                <a:srgbClr val="002060"/>
              </a:solidFill>
            </a:rPr>
            <a:t>মাঝি</a:t>
          </a:r>
          <a:r>
            <a:rPr lang="en-US" sz="2800" dirty="0" smtClean="0">
              <a:solidFill>
                <a:srgbClr val="002060"/>
              </a:solidFill>
            </a:rPr>
            <a:t>” </a:t>
          </a:r>
          <a:endParaRPr lang="en-US" sz="2800" dirty="0">
            <a:solidFill>
              <a:srgbClr val="002060"/>
            </a:solidFill>
          </a:endParaRPr>
        </a:p>
      </dgm:t>
    </dgm:pt>
    <dgm:pt modelId="{3567DE75-63F8-4AD1-A6DA-626DB218A6CC}" type="parTrans" cxnId="{0A1CADA4-D582-4164-8FF6-350FC5CC2683}">
      <dgm:prSet/>
      <dgm:spPr/>
      <dgm:t>
        <a:bodyPr/>
        <a:lstStyle/>
        <a:p>
          <a:endParaRPr lang="en-US"/>
        </a:p>
      </dgm:t>
    </dgm:pt>
    <dgm:pt modelId="{94B72097-E561-40A8-81F0-6A59641110DD}" type="sibTrans" cxnId="{0A1CADA4-D582-4164-8FF6-350FC5CC2683}">
      <dgm:prSet/>
      <dgm:spPr/>
      <dgm:t>
        <a:bodyPr/>
        <a:lstStyle/>
        <a:p>
          <a:endParaRPr lang="en-US"/>
        </a:p>
      </dgm:t>
    </dgm:pt>
    <dgm:pt modelId="{5A5EA32B-002A-4522-934B-E5641E55D2AD}" type="pres">
      <dgm:prSet presAssocID="{F0A67FCD-89EC-4210-8E27-0EEA6B8848F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CC66BD6-FB8B-43D4-90B2-C71FC01FAF5E}" type="pres">
      <dgm:prSet presAssocID="{2CE9FEBE-0F6A-4984-BE9E-7C33863A37FE}" presName="Parent" presStyleLbl="node0" presStyleIdx="0" presStyleCnt="1" custScaleX="78282" custScaleY="79658" custLinFactNeighborX="12" custLinFactNeighborY="-550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0E770D2-D0FD-4DF1-B92A-88277B8C9FD6}" type="pres">
      <dgm:prSet presAssocID="{997F41FC-7BE8-4836-9F33-A789FE3E5644}" presName="Accent1" presStyleCnt="0"/>
      <dgm:spPr/>
    </dgm:pt>
    <dgm:pt modelId="{0F9B5037-42B8-4EA3-ABD5-99DBB17D6C97}" type="pres">
      <dgm:prSet presAssocID="{997F41FC-7BE8-4836-9F33-A789FE3E5644}" presName="Accent" presStyleLbl="bgShp" presStyleIdx="0" presStyleCnt="6"/>
      <dgm:spPr/>
    </dgm:pt>
    <dgm:pt modelId="{2CBE99BF-BBE2-4241-823B-2020381594C6}" type="pres">
      <dgm:prSet presAssocID="{997F41FC-7BE8-4836-9F33-A789FE3E564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33463-BC4B-4923-B540-213BEDEBBC0E}" type="pres">
      <dgm:prSet presAssocID="{5199AC21-8B92-4DDF-BA8E-FB38717A3987}" presName="Accent2" presStyleCnt="0"/>
      <dgm:spPr/>
    </dgm:pt>
    <dgm:pt modelId="{B4BA713F-4063-4858-8B5C-D23AFF1848B9}" type="pres">
      <dgm:prSet presAssocID="{5199AC21-8B92-4DDF-BA8E-FB38717A3987}" presName="Accent" presStyleLbl="bgShp" presStyleIdx="1" presStyleCnt="6"/>
      <dgm:spPr/>
    </dgm:pt>
    <dgm:pt modelId="{D803532F-9749-449B-B890-0233A237C172}" type="pres">
      <dgm:prSet presAssocID="{5199AC21-8B92-4DDF-BA8E-FB38717A398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C02C7-FBAC-407B-89BF-220FC39CD8B4}" type="pres">
      <dgm:prSet presAssocID="{E01399CE-4293-4562-8FDD-72F13DC33401}" presName="Accent3" presStyleCnt="0"/>
      <dgm:spPr/>
    </dgm:pt>
    <dgm:pt modelId="{F1CC3ECF-FAE2-430F-B346-04D944DC8342}" type="pres">
      <dgm:prSet presAssocID="{E01399CE-4293-4562-8FDD-72F13DC33401}" presName="Accent" presStyleLbl="bgShp" presStyleIdx="2" presStyleCnt="6"/>
      <dgm:spPr/>
    </dgm:pt>
    <dgm:pt modelId="{10D287FE-DF17-4ECC-BE06-90896760E079}" type="pres">
      <dgm:prSet presAssocID="{E01399CE-4293-4562-8FDD-72F13DC3340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E171C-B778-4731-A3DF-EDB48E32B507}" type="pres">
      <dgm:prSet presAssocID="{AF9DB2FB-EBCC-4FFB-B3FE-C262B452D910}" presName="Accent4" presStyleCnt="0"/>
      <dgm:spPr/>
    </dgm:pt>
    <dgm:pt modelId="{0A9D3C54-B5C5-4A9D-BEFF-BD6CAB7CD296}" type="pres">
      <dgm:prSet presAssocID="{AF9DB2FB-EBCC-4FFB-B3FE-C262B452D910}" presName="Accent" presStyleLbl="bgShp" presStyleIdx="3" presStyleCnt="6"/>
      <dgm:spPr/>
    </dgm:pt>
    <dgm:pt modelId="{568DCC9F-300F-4E6B-97ED-9844EF1CD0BF}" type="pres">
      <dgm:prSet presAssocID="{AF9DB2FB-EBCC-4FFB-B3FE-C262B452D91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1E88B-DFF7-4F2A-991D-CB16F23FA9B6}" type="pres">
      <dgm:prSet presAssocID="{9D6AFD0C-3353-43CA-B0B3-A9F4F5A96F9D}" presName="Accent5" presStyleCnt="0"/>
      <dgm:spPr/>
    </dgm:pt>
    <dgm:pt modelId="{59EC36BB-DF60-4F9A-A7B8-D5338D65F32C}" type="pres">
      <dgm:prSet presAssocID="{9D6AFD0C-3353-43CA-B0B3-A9F4F5A96F9D}" presName="Accent" presStyleLbl="bgShp" presStyleIdx="4" presStyleCnt="6"/>
      <dgm:spPr/>
    </dgm:pt>
    <dgm:pt modelId="{D242FB1B-E255-4736-B4F2-35AAD15CF8C2}" type="pres">
      <dgm:prSet presAssocID="{9D6AFD0C-3353-43CA-B0B3-A9F4F5A96F9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89C13-F21C-4340-9830-0E8E51D3A5A9}" type="pres">
      <dgm:prSet presAssocID="{F00A1123-3667-47E5-80DF-802C1AFE5D7C}" presName="Accent6" presStyleCnt="0"/>
      <dgm:spPr/>
    </dgm:pt>
    <dgm:pt modelId="{DEF88E56-F828-46FE-A5BB-0278403AAB9F}" type="pres">
      <dgm:prSet presAssocID="{F00A1123-3667-47E5-80DF-802C1AFE5D7C}" presName="Accent" presStyleLbl="bgShp" presStyleIdx="5" presStyleCnt="6"/>
      <dgm:spPr/>
    </dgm:pt>
    <dgm:pt modelId="{8F4D450F-FD70-4218-AD82-7A7262441754}" type="pres">
      <dgm:prSet presAssocID="{F00A1123-3667-47E5-80DF-802C1AFE5D7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2B439E-465F-4B55-B66F-27A76052C4BB}" srcId="{2CE9FEBE-0F6A-4984-BE9E-7C33863A37FE}" destId="{5199AC21-8B92-4DDF-BA8E-FB38717A3987}" srcOrd="1" destOrd="0" parTransId="{B396A3E7-8C4A-4940-A6F5-232F010F5EC0}" sibTransId="{779B5E54-A46A-4C63-B688-5186F3E8C36E}"/>
    <dgm:cxn modelId="{DFBAE659-E0D6-4F84-9F52-A6C2712DDDDB}" srcId="{2CE9FEBE-0F6A-4984-BE9E-7C33863A37FE}" destId="{E01399CE-4293-4562-8FDD-72F13DC33401}" srcOrd="2" destOrd="0" parTransId="{30BF45EE-558D-4DEC-BD1D-511734B34E8F}" sibTransId="{740BB18C-B41A-4338-BEFE-00A680257CC7}"/>
    <dgm:cxn modelId="{6634C976-A568-48DC-9889-82D78EB1968C}" type="presOf" srcId="{E01399CE-4293-4562-8FDD-72F13DC33401}" destId="{10D287FE-DF17-4ECC-BE06-90896760E079}" srcOrd="0" destOrd="0" presId="urn:microsoft.com/office/officeart/2011/layout/HexagonRadial"/>
    <dgm:cxn modelId="{C25C00FC-86D2-405F-A180-11034F0CBA2D}" type="presOf" srcId="{5199AC21-8B92-4DDF-BA8E-FB38717A3987}" destId="{D803532F-9749-449B-B890-0233A237C172}" srcOrd="0" destOrd="0" presId="urn:microsoft.com/office/officeart/2011/layout/HexagonRadial"/>
    <dgm:cxn modelId="{4A4C6B57-ED5C-4676-A82B-670F3327ED13}" type="presOf" srcId="{9D6AFD0C-3353-43CA-B0B3-A9F4F5A96F9D}" destId="{D242FB1B-E255-4736-B4F2-35AAD15CF8C2}" srcOrd="0" destOrd="0" presId="urn:microsoft.com/office/officeart/2011/layout/HexagonRadial"/>
    <dgm:cxn modelId="{8A25AFCD-0518-460B-B94A-FABEF44C159D}" srcId="{F0A67FCD-89EC-4210-8E27-0EEA6B8848F5}" destId="{2CE9FEBE-0F6A-4984-BE9E-7C33863A37FE}" srcOrd="0" destOrd="0" parTransId="{A12DE63C-7A8A-406D-B180-FAF94A1CF8F8}" sibTransId="{F0678706-754E-4B74-B01B-1DC18511B052}"/>
    <dgm:cxn modelId="{0A1CADA4-D582-4164-8FF6-350FC5CC2683}" srcId="{2CE9FEBE-0F6A-4984-BE9E-7C33863A37FE}" destId="{F00A1123-3667-47E5-80DF-802C1AFE5D7C}" srcOrd="5" destOrd="0" parTransId="{3567DE75-63F8-4AD1-A6DA-626DB218A6CC}" sibTransId="{94B72097-E561-40A8-81F0-6A59641110DD}"/>
    <dgm:cxn modelId="{4591445C-DB6E-4136-9126-42ABE1E4ED68}" type="presOf" srcId="{997F41FC-7BE8-4836-9F33-A789FE3E5644}" destId="{2CBE99BF-BBE2-4241-823B-2020381594C6}" srcOrd="0" destOrd="0" presId="urn:microsoft.com/office/officeart/2011/layout/HexagonRadial"/>
    <dgm:cxn modelId="{5CAF688F-3BEE-4BF6-9BD7-42837D38D36D}" srcId="{2CE9FEBE-0F6A-4984-BE9E-7C33863A37FE}" destId="{997F41FC-7BE8-4836-9F33-A789FE3E5644}" srcOrd="0" destOrd="0" parTransId="{8BBC4C7B-15F4-41A5-9AD3-6AA2646F2240}" sibTransId="{1AE5295A-7717-445A-A461-0ED17491999F}"/>
    <dgm:cxn modelId="{F5246ED9-7CDA-4B97-A52F-83F69CDA0D6B}" type="presOf" srcId="{F0A67FCD-89EC-4210-8E27-0EEA6B8848F5}" destId="{5A5EA32B-002A-4522-934B-E5641E55D2AD}" srcOrd="0" destOrd="0" presId="urn:microsoft.com/office/officeart/2011/layout/HexagonRadial"/>
    <dgm:cxn modelId="{B3336731-BAC2-402C-A178-5606A3722BB9}" type="presOf" srcId="{F00A1123-3667-47E5-80DF-802C1AFE5D7C}" destId="{8F4D450F-FD70-4218-AD82-7A7262441754}" srcOrd="0" destOrd="0" presId="urn:microsoft.com/office/officeart/2011/layout/HexagonRadial"/>
    <dgm:cxn modelId="{D03FAD73-8048-40FA-B93F-AE6A8F0AFF9D}" type="presOf" srcId="{AF9DB2FB-EBCC-4FFB-B3FE-C262B452D910}" destId="{568DCC9F-300F-4E6B-97ED-9844EF1CD0BF}" srcOrd="0" destOrd="0" presId="urn:microsoft.com/office/officeart/2011/layout/HexagonRadial"/>
    <dgm:cxn modelId="{A0A91B34-8105-43E5-A017-670711BE0D6B}" srcId="{2CE9FEBE-0F6A-4984-BE9E-7C33863A37FE}" destId="{AF9DB2FB-EBCC-4FFB-B3FE-C262B452D910}" srcOrd="3" destOrd="0" parTransId="{D1EA61F1-1E76-41DF-8821-197EE6771D0B}" sibTransId="{616B9D2D-0632-4A54-8BEC-0CBB26FAC1BC}"/>
    <dgm:cxn modelId="{2A7BE887-A497-4E93-96B2-943BF312C511}" type="presOf" srcId="{2CE9FEBE-0F6A-4984-BE9E-7C33863A37FE}" destId="{BCC66BD6-FB8B-43D4-90B2-C71FC01FAF5E}" srcOrd="0" destOrd="0" presId="urn:microsoft.com/office/officeart/2011/layout/HexagonRadial"/>
    <dgm:cxn modelId="{40216B4D-1CB1-4871-BDB7-FA873A95DF3D}" srcId="{2CE9FEBE-0F6A-4984-BE9E-7C33863A37FE}" destId="{9D6AFD0C-3353-43CA-B0B3-A9F4F5A96F9D}" srcOrd="4" destOrd="0" parTransId="{A42682D9-3506-4CF0-AC57-70B38FBFA708}" sibTransId="{DDC4A086-35F5-4DBB-A159-ABB20243331F}"/>
    <dgm:cxn modelId="{5A8F7D76-602B-4AB1-813D-540A8A729582}" type="presParOf" srcId="{5A5EA32B-002A-4522-934B-E5641E55D2AD}" destId="{BCC66BD6-FB8B-43D4-90B2-C71FC01FAF5E}" srcOrd="0" destOrd="0" presId="urn:microsoft.com/office/officeart/2011/layout/HexagonRadial"/>
    <dgm:cxn modelId="{E86DA0E3-47F4-435D-BA80-0AFBDC436D4C}" type="presParOf" srcId="{5A5EA32B-002A-4522-934B-E5641E55D2AD}" destId="{50E770D2-D0FD-4DF1-B92A-88277B8C9FD6}" srcOrd="1" destOrd="0" presId="urn:microsoft.com/office/officeart/2011/layout/HexagonRadial"/>
    <dgm:cxn modelId="{986D67AE-97C7-403B-850F-D33C20C676DA}" type="presParOf" srcId="{50E770D2-D0FD-4DF1-B92A-88277B8C9FD6}" destId="{0F9B5037-42B8-4EA3-ABD5-99DBB17D6C97}" srcOrd="0" destOrd="0" presId="urn:microsoft.com/office/officeart/2011/layout/HexagonRadial"/>
    <dgm:cxn modelId="{99411836-4CC3-4CF2-8283-372187CC4C31}" type="presParOf" srcId="{5A5EA32B-002A-4522-934B-E5641E55D2AD}" destId="{2CBE99BF-BBE2-4241-823B-2020381594C6}" srcOrd="2" destOrd="0" presId="urn:microsoft.com/office/officeart/2011/layout/HexagonRadial"/>
    <dgm:cxn modelId="{11597D71-86A4-4B2A-9ED0-112FD2D7518C}" type="presParOf" srcId="{5A5EA32B-002A-4522-934B-E5641E55D2AD}" destId="{EFA33463-BC4B-4923-B540-213BEDEBBC0E}" srcOrd="3" destOrd="0" presId="urn:microsoft.com/office/officeart/2011/layout/HexagonRadial"/>
    <dgm:cxn modelId="{8EC2A9CC-7B25-4B8A-BE5D-942B68D9812A}" type="presParOf" srcId="{EFA33463-BC4B-4923-B540-213BEDEBBC0E}" destId="{B4BA713F-4063-4858-8B5C-D23AFF1848B9}" srcOrd="0" destOrd="0" presId="urn:microsoft.com/office/officeart/2011/layout/HexagonRadial"/>
    <dgm:cxn modelId="{87AEE122-0E06-49D3-8536-2922E20A2DE3}" type="presParOf" srcId="{5A5EA32B-002A-4522-934B-E5641E55D2AD}" destId="{D803532F-9749-449B-B890-0233A237C172}" srcOrd="4" destOrd="0" presId="urn:microsoft.com/office/officeart/2011/layout/HexagonRadial"/>
    <dgm:cxn modelId="{8E895959-334D-485B-9692-2D803E7DC59F}" type="presParOf" srcId="{5A5EA32B-002A-4522-934B-E5641E55D2AD}" destId="{4A2C02C7-FBAC-407B-89BF-220FC39CD8B4}" srcOrd="5" destOrd="0" presId="urn:microsoft.com/office/officeart/2011/layout/HexagonRadial"/>
    <dgm:cxn modelId="{0527CE28-B400-49C9-A2D0-34447F1FE1F2}" type="presParOf" srcId="{4A2C02C7-FBAC-407B-89BF-220FC39CD8B4}" destId="{F1CC3ECF-FAE2-430F-B346-04D944DC8342}" srcOrd="0" destOrd="0" presId="urn:microsoft.com/office/officeart/2011/layout/HexagonRadial"/>
    <dgm:cxn modelId="{646733F2-076E-4B73-A071-021DFA18A796}" type="presParOf" srcId="{5A5EA32B-002A-4522-934B-E5641E55D2AD}" destId="{10D287FE-DF17-4ECC-BE06-90896760E079}" srcOrd="6" destOrd="0" presId="urn:microsoft.com/office/officeart/2011/layout/HexagonRadial"/>
    <dgm:cxn modelId="{99E31E2F-CBAD-4508-B4D2-69143CF1C19C}" type="presParOf" srcId="{5A5EA32B-002A-4522-934B-E5641E55D2AD}" destId="{01AE171C-B778-4731-A3DF-EDB48E32B507}" srcOrd="7" destOrd="0" presId="urn:microsoft.com/office/officeart/2011/layout/HexagonRadial"/>
    <dgm:cxn modelId="{6C003423-8B2A-4F2E-BA24-F1667B46E90F}" type="presParOf" srcId="{01AE171C-B778-4731-A3DF-EDB48E32B507}" destId="{0A9D3C54-B5C5-4A9D-BEFF-BD6CAB7CD296}" srcOrd="0" destOrd="0" presId="urn:microsoft.com/office/officeart/2011/layout/HexagonRadial"/>
    <dgm:cxn modelId="{2EA4F574-8D4A-463E-BDEE-432FE9581083}" type="presParOf" srcId="{5A5EA32B-002A-4522-934B-E5641E55D2AD}" destId="{568DCC9F-300F-4E6B-97ED-9844EF1CD0BF}" srcOrd="8" destOrd="0" presId="urn:microsoft.com/office/officeart/2011/layout/HexagonRadial"/>
    <dgm:cxn modelId="{90535465-B559-44CB-B79A-D8272317BFC2}" type="presParOf" srcId="{5A5EA32B-002A-4522-934B-E5641E55D2AD}" destId="{3EB1E88B-DFF7-4F2A-991D-CB16F23FA9B6}" srcOrd="9" destOrd="0" presId="urn:microsoft.com/office/officeart/2011/layout/HexagonRadial"/>
    <dgm:cxn modelId="{D7EB46EB-23BA-434A-9726-3B9CE764808F}" type="presParOf" srcId="{3EB1E88B-DFF7-4F2A-991D-CB16F23FA9B6}" destId="{59EC36BB-DF60-4F9A-A7B8-D5338D65F32C}" srcOrd="0" destOrd="0" presId="urn:microsoft.com/office/officeart/2011/layout/HexagonRadial"/>
    <dgm:cxn modelId="{A0BE0D48-B4F0-4227-B3F3-B9097BC1327F}" type="presParOf" srcId="{5A5EA32B-002A-4522-934B-E5641E55D2AD}" destId="{D242FB1B-E255-4736-B4F2-35AAD15CF8C2}" srcOrd="10" destOrd="0" presId="urn:microsoft.com/office/officeart/2011/layout/HexagonRadial"/>
    <dgm:cxn modelId="{0F173830-F997-4143-B8D9-189FE65B4E30}" type="presParOf" srcId="{5A5EA32B-002A-4522-934B-E5641E55D2AD}" destId="{50489C13-F21C-4340-9830-0E8E51D3A5A9}" srcOrd="11" destOrd="0" presId="urn:microsoft.com/office/officeart/2011/layout/HexagonRadial"/>
    <dgm:cxn modelId="{2635BADF-26A2-4888-A32D-DE2693F50904}" type="presParOf" srcId="{50489C13-F21C-4340-9830-0E8E51D3A5A9}" destId="{DEF88E56-F828-46FE-A5BB-0278403AAB9F}" srcOrd="0" destOrd="0" presId="urn:microsoft.com/office/officeart/2011/layout/HexagonRadial"/>
    <dgm:cxn modelId="{3EF6CF14-F8C8-45EC-BD18-B468CFBE932E}" type="presParOf" srcId="{5A5EA32B-002A-4522-934B-E5641E55D2AD}" destId="{8F4D450F-FD70-4218-AD82-7A726244175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3837-AB79-4C01-B669-DC5394BBDBC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88E4-339A-42A0-A229-867E822E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9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3837-AB79-4C01-B669-DC5394BBDBC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88E4-339A-42A0-A229-867E822E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4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3837-AB79-4C01-B669-DC5394BBDBC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88E4-339A-42A0-A229-867E822E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5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3837-AB79-4C01-B669-DC5394BBDBC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88E4-339A-42A0-A229-867E822E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4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3837-AB79-4C01-B669-DC5394BBDBC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88E4-339A-42A0-A229-867E822E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3837-AB79-4C01-B669-DC5394BBDBC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88E4-339A-42A0-A229-867E822E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5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3837-AB79-4C01-B669-DC5394BBDBC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88E4-339A-42A0-A229-867E822E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0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3837-AB79-4C01-B669-DC5394BBDBC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88E4-339A-42A0-A229-867E822E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3837-AB79-4C01-B669-DC5394BBDBC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88E4-339A-42A0-A229-867E822E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1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3837-AB79-4C01-B669-DC5394BBDBC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88E4-339A-42A0-A229-867E822E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3837-AB79-4C01-B669-DC5394BBDBC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88E4-339A-42A0-A229-867E822E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0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83837-AB79-4C01-B669-DC5394BBDBC7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688E4-339A-42A0-A229-867E822E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31966" y="-130628"/>
            <a:ext cx="10724605" cy="2590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8" y="2342606"/>
            <a:ext cx="9405287" cy="426631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53488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93753" cy="6701246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0" y="0"/>
            <a:ext cx="2864394" cy="1524000"/>
          </a:xfrm>
          <a:prstGeom prst="flowChartPunchedTap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sz="7200" dirty="0" smtClean="0">
                <a:ln>
                  <a:solidFill>
                    <a:srgbClr val="00FF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7200" dirty="0">
              <a:ln>
                <a:solidFill>
                  <a:srgbClr val="00FF00"/>
                </a:solidFill>
              </a:ln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137" y="-1706880"/>
            <a:ext cx="8829343" cy="1460046"/>
          </a:xfrm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00FF0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শব্দার্থ</a:t>
            </a:r>
            <a:endParaRPr lang="en-US" sz="8800" dirty="0">
              <a:solidFill>
                <a:srgbClr val="00FF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405073"/>
            <a:ext cx="2116183" cy="2239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2787457"/>
            <a:ext cx="2152549" cy="1924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4797886"/>
            <a:ext cx="2152549" cy="2048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6404" y="1258730"/>
            <a:ext cx="3112713" cy="110799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600" b="1" dirty="0">
                <a:ln w="12700">
                  <a:solidFill>
                    <a:srgbClr val="00206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ভূত</a:t>
            </a:r>
            <a:endParaRPr lang="en-US" sz="6600" b="1" dirty="0">
              <a:ln w="12700">
                <a:solidFill>
                  <a:srgbClr val="00206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6404" y="3101974"/>
            <a:ext cx="3749845" cy="1295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b="1" dirty="0" smtClean="0">
                <a:ln>
                  <a:solidFill>
                    <a:srgbClr val="FF66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তেলরঙে</a:t>
            </a:r>
            <a:r>
              <a:rPr lang="bn-IN" sz="4400" b="1" dirty="0" smtClean="0">
                <a:ln>
                  <a:solidFill>
                    <a:srgbClr val="FF66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>
                  <a:solidFill>
                    <a:srgbClr val="FF66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bn-IN" sz="4800" b="1" dirty="0" smtClean="0">
                <a:ln>
                  <a:solidFill>
                    <a:srgbClr val="FF66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>
                  <a:solidFill>
                    <a:srgbClr val="FF66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bn-IN" sz="4800" b="1" dirty="0">
              <a:ln>
                <a:solidFill>
                  <a:srgbClr val="FF660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8281" y="5434112"/>
            <a:ext cx="4183719" cy="108505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5400" b="1" dirty="0">
                <a:ln w="3175"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হৃদপিন্ডের কম্পন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39894" y="3474"/>
            <a:ext cx="4085727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496389" y="284467"/>
            <a:ext cx="4167051" cy="2040723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32564" y="899703"/>
            <a:ext cx="2372786" cy="9172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6600" b="1" dirty="0" smtClean="0">
                <a:ln w="28575">
                  <a:solidFill>
                    <a:schemeClr val="tx1"/>
                  </a:solidFill>
                </a:ln>
                <a:solidFill>
                  <a:srgbClr val="057F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প্রেতাত্মা</a:t>
            </a:r>
            <a:r>
              <a:rPr lang="bn-IN" sz="7200" b="1" dirty="0" smtClean="0">
                <a:ln w="28575">
                  <a:solidFill>
                    <a:schemeClr val="tx1"/>
                  </a:solidFill>
                </a:ln>
                <a:solidFill>
                  <a:srgbClr val="057F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28575">
                <a:solidFill>
                  <a:schemeClr val="tx1"/>
                </a:solidFill>
              </a:ln>
              <a:solidFill>
                <a:srgbClr val="057F1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542109" y="2445798"/>
            <a:ext cx="4167051" cy="2191246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0159" y="2977099"/>
            <a:ext cx="2481944" cy="105027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99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তৈলচিত্র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Notched Right Arrow 14"/>
          <p:cNvSpPr/>
          <p:nvPr/>
        </p:nvSpPr>
        <p:spPr>
          <a:xfrm>
            <a:off x="496389" y="4712377"/>
            <a:ext cx="4121331" cy="2014993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32564" y="5198980"/>
            <a:ext cx="2372786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6000" b="1" dirty="0" smtClean="0">
                <a:ln>
                  <a:solidFill>
                    <a:srgbClr val="00206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হৃদকম্প </a:t>
            </a:r>
            <a:endParaRPr lang="en-US" sz="6000" b="1" dirty="0">
              <a:ln>
                <a:solidFill>
                  <a:srgbClr val="00206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1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15991"/>
            <a:ext cx="11963400" cy="4500220"/>
          </a:xfrm>
          <a:blipFill>
            <a:blip r:embed="rId2"/>
            <a:tile tx="0" ty="0" sx="100000" sy="100000" flip="none" algn="tl"/>
          </a:blipFill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BD" sz="11500" dirty="0" smtClean="0">
                <a:ln w="0"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ভূতে বিশ্বাস</a:t>
            </a:r>
            <a:r>
              <a:rPr lang="en-US" sz="11500" dirty="0" smtClean="0">
                <a:ln w="0"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11500" dirty="0" smtClean="0">
                <a:ln w="0"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কুস্বংস্কারে বিশ্বাস</a:t>
            </a:r>
            <a:r>
              <a:rPr lang="bn-IN" sz="11500" dirty="0" smtClean="0">
                <a:ln w="0"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11500" dirty="0" smtClean="0">
                <a:ln w="0"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 । </a:t>
            </a:r>
            <a:endParaRPr lang="en-US" sz="11500" dirty="0">
              <a:ln w="0">
                <a:solidFill>
                  <a:schemeClr val="tx2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0" y="6979919"/>
            <a:ext cx="10515600" cy="1645603"/>
          </a:xfrm>
        </p:spPr>
        <p:txBody>
          <a:bodyPr>
            <a:normAutofit/>
          </a:bodyPr>
          <a:lstStyle/>
          <a:p>
            <a:endParaRPr lang="en-US" sz="3600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0"/>
            <a:ext cx="11963400" cy="22159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en-US" sz="13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bn-IN" sz="13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13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1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CC3300"/>
            </a:solidFill>
            <a:prstDash val="sysDot"/>
          </a:ln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কর্মপত্র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তিনের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23852"/>
            <a:ext cx="12192000" cy="651836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002060"/>
            </a:solidFill>
            <a:prstDash val="sysDot"/>
          </a:ln>
        </p:spPr>
        <p:txBody>
          <a:bodyPr>
            <a:noAutofit/>
          </a:bodyPr>
          <a:lstStyle/>
          <a:p>
            <a:r>
              <a:rPr lang="bn-BD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ভূত বলতে বাস্তবে কিছুনেই । এটি একটি ভ্রান্ত ধারনা । নগেন বিদ্যুতের শককে ভুতের ধাক্কা মনে করেছেন । অনেক সময় আমরা অন্ধকার ফাকা মাঠে আলো দেখতে পাই এবং বলি ভুতের আলো।</a:t>
            </a:r>
          </a:p>
          <a:p>
            <a:r>
              <a:rPr lang="bn-BD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বাস্তবে কিছুইনা। সেটা প্রজ্জলিত বিভিন্ন গ্যস।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2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337" y="211354"/>
            <a:ext cx="6413863" cy="1325563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784985"/>
            <a:ext cx="10515600" cy="4929324"/>
          </a:xfrm>
        </p:spPr>
        <p:txBody>
          <a:bodyPr>
            <a:norm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নগেন পড়ে যাবার কারন কি ?</a:t>
            </a: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(ক)মামার ধাক্কায়,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খ)ভূতেরর ধাক্কায়, (গ)বিদ্যুতের শক (ঘ)পা পিছলে। </a:t>
            </a: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.নগেন কার বাড়িতে থেকে লেখাপড়া করত?</a:t>
            </a: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(ক)মামার বাড়ি, (খ)চাচার বাড়ি, (গ)ফুফুর বাড়ি,(ঘ)খালার বাড়ি।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22771" y="2614412"/>
            <a:ext cx="450761" cy="437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75763" y="4533365"/>
            <a:ext cx="450761" cy="4378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5624"/>
          </a:xfrm>
          <a:blipFill>
            <a:blip r:embed="rId2"/>
            <a:tile tx="0" ty="0" sx="100000" sy="100000" flip="none" algn="tl"/>
          </a:blipFill>
        </p:spPr>
        <p:txBody>
          <a:bodyPr>
            <a:prstTxWarp prst="textStop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8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003074"/>
          </a:xfrm>
          <a:solidFill>
            <a:srgbClr val="057F14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7200" dirty="0" smtClean="0">
              <a:solidFill>
                <a:srgbClr val="057F1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96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স্</a:t>
            </a:r>
            <a:r>
              <a:rPr lang="bn-IN" sz="96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</a:t>
            </a:r>
            <a:r>
              <a:rPr lang="bn-BD" sz="96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তিসৌধ </a:t>
            </a:r>
            <a:r>
              <a:rPr lang="en-US" sz="96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96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থবা শহিদ </a:t>
            </a:r>
            <a:r>
              <a:rPr lang="bn-IN" sz="96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মিনারের ছবি </a:t>
            </a:r>
            <a:r>
              <a:rPr lang="bn-IN" sz="96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</a:t>
            </a:r>
            <a:r>
              <a:rPr lang="bn-BD" sz="96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 কর । </a:t>
            </a:r>
            <a:r>
              <a:rPr lang="bn-IN" sz="96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96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7200" dirty="0">
              <a:solidFill>
                <a:srgbClr val="057F1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n-IN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মত এখানেই বিদায় 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7" y="1629728"/>
            <a:ext cx="9910483" cy="4878648"/>
          </a:xfrm>
        </p:spPr>
      </p:pic>
    </p:spTree>
    <p:extLst>
      <p:ext uri="{BB962C8B-B14F-4D97-AF65-F5344CB8AC3E}">
        <p14:creationId xmlns:p14="http://schemas.microsoft.com/office/powerpoint/2010/main" val="29021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prstTxWarp prst="textWave1">
              <a:avLst/>
            </a:prstTxWarp>
            <a:normAutofit/>
          </a:bodyPr>
          <a:lstStyle/>
          <a:p>
            <a:pPr algn="ctr"/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23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1440"/>
            <a:ext cx="5603966" cy="5582608"/>
          </a:xfr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endParaRPr lang="en-US" sz="4400" dirty="0" smtClean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8" indent="0">
              <a:spcBef>
                <a:spcPts val="1000"/>
              </a:spcBef>
              <a:buNone/>
            </a:pP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-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৮ম</a:t>
            </a:r>
          </a:p>
          <a:p>
            <a:pPr marL="0" indent="0">
              <a:buNone/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 গ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দ্যাংশ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- ৫০মিনিট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endParaRPr lang="en-US" sz="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9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5406" y="1357903"/>
            <a:ext cx="6496594" cy="55861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ইউনুছ আলী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চারান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কালিহাতী,টাংগাইল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.০১৭</a:t>
            </a:r>
            <a:r>
              <a:rPr lang="bn-BD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৬৭-৪৭৬-৪৩৬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9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9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9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9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08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12" y="952990"/>
            <a:ext cx="7968342" cy="5905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3011" y="29660"/>
            <a:ext cx="4363526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perspective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5400" dirty="0" smtClean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 </a:t>
            </a:r>
            <a:endParaRPr lang="en-US" sz="5400" dirty="0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4884" y="550073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ভূত</a:t>
            </a:r>
            <a:endParaRPr lang="en-US" sz="6600" b="1" dirty="0">
              <a:ln w="127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9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776" y="0"/>
            <a:ext cx="10324951" cy="3134105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bn-BD" sz="88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8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3710" y="4804674"/>
            <a:ext cx="6051743" cy="800219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lvl="1"/>
            <a:r>
              <a:rPr lang="bn-BD" sz="4000" b="1" dirty="0" smtClean="0">
                <a:ln w="12700">
                  <a:solidFill>
                    <a:srgbClr val="00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মানিক বন্দ্যোপাধ্যায়</a:t>
            </a:r>
            <a:endParaRPr lang="en-US" sz="4000" b="1" dirty="0">
              <a:ln w="12700">
                <a:solidFill>
                  <a:srgbClr val="00FF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2832" y="3134105"/>
            <a:ext cx="6753497" cy="160043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741"/>
              </a:avLst>
            </a:prstTxWarp>
            <a:spAutoFit/>
          </a:bodyPr>
          <a:lstStyle/>
          <a:p>
            <a:r>
              <a:rPr lang="bn-BD" sz="5400" b="1" dirty="0">
                <a:ln w="571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তৈলচিত্রের ভূত</a:t>
            </a:r>
          </a:p>
          <a:p>
            <a:r>
              <a:rPr lang="bn-IN" sz="4400" b="1" dirty="0" smtClean="0"/>
              <a:t> 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30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287382"/>
            <a:ext cx="12191999" cy="2495005"/>
          </a:xfrm>
          <a:blipFill>
            <a:blip r:embed="rId2"/>
            <a:tile tx="0" ty="0" sx="100000" sy="100000" flip="none" algn="tl"/>
          </a:blipFill>
          <a:ln w="76200">
            <a:solidFill>
              <a:srgbClr val="FFC000"/>
            </a:solidFill>
            <a:prstDash val="sysDot"/>
          </a:ln>
        </p:spPr>
        <p:txBody>
          <a:bodyPr>
            <a:prstTxWarp prst="textTriangle">
              <a:avLst/>
            </a:prstTxWarp>
            <a:normAutofit/>
          </a:bodyPr>
          <a:lstStyle/>
          <a:p>
            <a:pPr algn="ctr"/>
            <a:r>
              <a:rPr lang="bn-BD" sz="88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8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8251"/>
            <a:ext cx="12191999" cy="4519749"/>
          </a:xfrm>
          <a:blipFill>
            <a:blip r:embed="rId3"/>
            <a:tile tx="0" ty="0" sx="100000" sy="100000" flip="none" algn="tl"/>
          </a:blipFill>
          <a:ln w="76200">
            <a:solidFill>
              <a:srgbClr val="FF9900"/>
            </a:solidFill>
            <a:prstDash val="sys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7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 বলতে পারবে।</a:t>
            </a:r>
          </a:p>
          <a:p>
            <a:pPr marL="0" indent="0">
              <a:buNone/>
            </a:pPr>
            <a:r>
              <a:rPr lang="bn-IN" sz="7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প্রবন্ধটি শুদ্ধ করে পড়তে পারবে ।</a:t>
            </a:r>
            <a:endParaRPr lang="bn-BD" sz="7200" b="1" dirty="0" smtClean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7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7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অর্থসহ বাক্য গঠণ করতে পারবে।</a:t>
            </a:r>
            <a:endParaRPr lang="bn-IN" sz="7200" b="1" dirty="0" smtClean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7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প্রবন্ধটির মূল বক্তব্য লিখতে পারবে ।</a:t>
            </a:r>
            <a:endParaRPr lang="en-US" sz="72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726782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1216528"/>
              </p:ext>
            </p:extLst>
          </p:nvPr>
        </p:nvGraphicFramePr>
        <p:xfrm>
          <a:off x="0" y="0"/>
          <a:ext cx="12192000" cy="6701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297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831690"/>
          </a:xfrm>
          <a:blipFill>
            <a:blip r:embed="rId2"/>
            <a:tile tx="0" ty="0" sx="100000" sy="100000" flip="none" algn="tl"/>
          </a:blipFill>
        </p:spPr>
        <p:txBody>
          <a:bodyPr>
            <a:prstTxWarp prst="textCanDown">
              <a:avLst/>
            </a:prstTxWarp>
            <a:normAutofit/>
          </a:bodyPr>
          <a:lstStyle/>
          <a:p>
            <a:pPr algn="ctr"/>
            <a:r>
              <a:rPr lang="bn-BD" sz="115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115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bn-BD" sz="115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11500" b="1" dirty="0" smtClean="0">
                <a:ln w="38100">
                  <a:solidFill>
                    <a:schemeClr val="tx1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bn-BD" sz="115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15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31690"/>
            <a:ext cx="12192000" cy="4026309"/>
          </a:xfrm>
          <a:blipFill>
            <a:blip r:embed="rId3"/>
            <a:tile tx="0" ty="0" sx="100000" sy="100000" flip="none" algn="tl"/>
          </a:blipFill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bn-BD" sz="54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 </a:t>
            </a:r>
            <a:r>
              <a:rPr lang="bn-BD" sz="5400" b="1" dirty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বন্দ্যোপাধ্যায়ের বিখ্যাত উপন্যাসের নাম</a:t>
            </a:r>
            <a:r>
              <a:rPr lang="bn-BD" sz="4000" b="1" dirty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 </a:t>
            </a:r>
            <a:endParaRPr lang="bn-BD" sz="4000" b="1" dirty="0" smtClean="0">
              <a:ln w="28575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হিসেবে মানিক বন্দ্যোপাধ্যায় বিশেষ খ্যাতি লাভ করেন ?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6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blipFill>
            <a:blip r:embed="rId2"/>
            <a:tile tx="0" ty="0" sx="100000" sy="100000" flip="none" algn="tl"/>
          </a:blipFill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bn-BD" sz="60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কর্মপত্র একের সমাধান</a:t>
            </a:r>
            <a:endParaRPr lang="en-US" sz="60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3851"/>
            <a:ext cx="12192000" cy="5434149"/>
          </a:xfr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  <a:prstDash val="lgDashDot"/>
          </a:ln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bn-BD" sz="2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 উপন্যাস পদ্মানদীর মাঝি।</a:t>
            </a:r>
            <a:endParaRPr lang="bn-IN" sz="2000" b="1" dirty="0" smtClean="0">
              <a:ln w="28575">
                <a:solidFill>
                  <a:schemeClr val="tx1"/>
                </a:solidFill>
                <a:prstDash val="solid"/>
              </a:ln>
              <a:solidFill>
                <a:srgbClr val="66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66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উপন্যাসে ছোট গল্পের লেখক হিসেবে।</a:t>
            </a:r>
            <a:endParaRPr lang="en-US" sz="20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66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624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0"/>
            <a:ext cx="4859382" cy="93472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8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280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পরিচিতি</vt:lpstr>
      <vt:lpstr>PowerPoint Presentation</vt:lpstr>
      <vt:lpstr>আজকের পাঠ</vt:lpstr>
      <vt:lpstr>শিখন ফল</vt:lpstr>
      <vt:lpstr>PowerPoint Presentation</vt:lpstr>
      <vt:lpstr>কর্ম পত্র- 1</vt:lpstr>
      <vt:lpstr>কর্মপত্র একের সমাধান</vt:lpstr>
      <vt:lpstr>PowerPoint Presentation</vt:lpstr>
      <vt:lpstr>PowerPoint Presentation</vt:lpstr>
      <vt:lpstr>শব্দার্থ</vt:lpstr>
      <vt:lpstr>ভূতে বিশ্বাস, কুস্বংস্কারে বিশ্বাস, ব্যাখ্যা কর । </vt:lpstr>
      <vt:lpstr>কর্মপত্র তিনের সমাধান</vt:lpstr>
      <vt:lpstr>মূল্যায়ন</vt:lpstr>
      <vt:lpstr>বাড়ির কাজ</vt:lpstr>
      <vt:lpstr>আজকের মত এখানেই বিদায়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BGHS</dc:creator>
  <cp:lastModifiedBy>TOSHIBA</cp:lastModifiedBy>
  <cp:revision>170</cp:revision>
  <dcterms:created xsi:type="dcterms:W3CDTF">2015-08-02T01:38:41Z</dcterms:created>
  <dcterms:modified xsi:type="dcterms:W3CDTF">2019-10-21T05:38:14Z</dcterms:modified>
</cp:coreProperties>
</file>