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92" r:id="rId2"/>
    <p:sldId id="257" r:id="rId3"/>
    <p:sldId id="258" r:id="rId4"/>
    <p:sldId id="259" r:id="rId5"/>
    <p:sldId id="271" r:id="rId6"/>
    <p:sldId id="291" r:id="rId7"/>
    <p:sldId id="278" r:id="rId8"/>
    <p:sldId id="293" r:id="rId9"/>
    <p:sldId id="295" r:id="rId10"/>
    <p:sldId id="296" r:id="rId11"/>
    <p:sldId id="263" r:id="rId12"/>
    <p:sldId id="279" r:id="rId13"/>
    <p:sldId id="294" r:id="rId14"/>
    <p:sldId id="265" r:id="rId15"/>
    <p:sldId id="289" r:id="rId16"/>
    <p:sldId id="297" r:id="rId17"/>
    <p:sldId id="298" r:id="rId18"/>
    <p:sldId id="266" r:id="rId19"/>
    <p:sldId id="267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89533" autoAdjust="0"/>
  </p:normalViewPr>
  <p:slideViewPr>
    <p:cSldViewPr>
      <p:cViewPr>
        <p:scale>
          <a:sx n="70" d="100"/>
          <a:sy n="70" d="100"/>
        </p:scale>
        <p:origin x="-145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854FA-EBB7-4AF9-A55D-B9B8F6C7550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9B15-08FB-48AE-BA18-FA0445204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5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9B15-08FB-48AE-BA18-FA044520436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41" y="1219200"/>
            <a:ext cx="6535917" cy="4876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057400" y="2514600"/>
            <a:ext cx="541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3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4676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হিসাববিজ্ঞানে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2286000"/>
          <a:ext cx="7010400" cy="3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বেতন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প্রাপ্তি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ঋন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১৫,০০০</a:t>
                      </a:r>
                    </a:p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৩,০০০</a:t>
                      </a:r>
                    </a:p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বাড়ী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ভাড়া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গ্যাস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বিদ্য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বিল</a:t>
                      </a:r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যাতায়াত</a:t>
                      </a:r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চিকিৎসা</a:t>
                      </a:r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পড়ালেখা</a:t>
                      </a:r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পার্থক্য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) 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৮,০০০</a:t>
                      </a:r>
                    </a:p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</a:p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১,০০০</a:t>
                      </a:r>
                    </a:p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৫০০</a:t>
                      </a:r>
                    </a:p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৩,০০০</a:t>
                      </a:r>
                    </a:p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২,০০০</a:t>
                      </a:r>
                    </a:p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৩,৫০০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২৩,০০০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২৩,০০০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1143000"/>
            <a:ext cx="1828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1676400"/>
            <a:ext cx="10668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752600"/>
            <a:ext cx="9144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কাজ-১          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81000" y="381000"/>
          <a:ext cx="8763000" cy="5410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63000"/>
              </a:tblGrid>
              <a:tr h="541020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                                                    ‘</a:t>
                      </a:r>
                      <a:r>
                        <a:rPr lang="en-US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T’-ছক</a:t>
                      </a:r>
                      <a:r>
                        <a:rPr lang="en-US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                                         </a:t>
                      </a:r>
                      <a:r>
                        <a:rPr lang="en-US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হিসাবের</a:t>
                      </a:r>
                      <a:r>
                        <a:rPr lang="en-US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নাম</a:t>
                      </a:r>
                      <a:r>
                        <a:rPr lang="en-US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শিরোনাম</a:t>
                      </a:r>
                      <a:r>
                        <a:rPr lang="en-US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                                                 </a:t>
                      </a:r>
                      <a:r>
                        <a:rPr lang="en-US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হিসাবের</a:t>
                      </a:r>
                      <a:r>
                        <a:rPr lang="en-US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কোড</a:t>
                      </a:r>
                      <a:r>
                        <a:rPr lang="en-US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নং</a:t>
                      </a:r>
                      <a:endParaRPr lang="en-US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    </a:t>
                      </a:r>
                      <a:r>
                        <a:rPr lang="en-US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                                                           </a:t>
                      </a:r>
                      <a:r>
                        <a:rPr lang="en-US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    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676400" y="1600200"/>
          <a:ext cx="7010400" cy="1449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  <a:gridCol w="341415"/>
                <a:gridCol w="1411185"/>
                <a:gridCol w="773875"/>
                <a:gridCol w="978725"/>
                <a:gridCol w="876300"/>
                <a:gridCol w="876300"/>
              </a:tblGrid>
              <a:tr h="105319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8407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3352800"/>
            <a:ext cx="70104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T’-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উদ্বর্ত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যোগফলের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905000"/>
          <a:ext cx="7619999" cy="134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415143"/>
                <a:gridCol w="701525"/>
                <a:gridCol w="1270000"/>
                <a:gridCol w="1294189"/>
                <a:gridCol w="1088571"/>
                <a:gridCol w="1088571"/>
              </a:tblGrid>
              <a:tr h="44363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: 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উদ্বৃত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জের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9025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990600"/>
            <a:ext cx="76200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505200"/>
            <a:ext cx="7620000" cy="2523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লিপিবদ্ধের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উদ্বৃত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T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কাজ-২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143000"/>
            <a:ext cx="2743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8229600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(A=L+E 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শ্রণিবিভাগ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895600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2895600"/>
            <a:ext cx="91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733800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3733800"/>
            <a:ext cx="91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2895600"/>
            <a:ext cx="419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3886200"/>
            <a:ext cx="472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আনায়ন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ব্যয়-মালিকের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895600"/>
            <a:ext cx="91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733800"/>
            <a:ext cx="91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4648200"/>
            <a:ext cx="7162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5334000"/>
            <a:ext cx="7315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১।।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৪।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৫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ব্যয়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289560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3657600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3429000"/>
            <a:ext cx="137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2743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620000" cy="1908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T’ ও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‘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ব্যতিত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দিককে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দিককে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আখ্যায়িত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রীতি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038600"/>
            <a:ext cx="19050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038600"/>
            <a:ext cx="19050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972594" y="5181600"/>
            <a:ext cx="21328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হিসাববিজ্ঞানে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‘A’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৩               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পরির্বতন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আগামি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91400" cy="43735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মোঃমিজানুর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বলইবুনিয়া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বেতাগী,বরগুনা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মোবাইল নং- ০১৭১৪-৯৩৪৯০৬। </a:t>
            </a:r>
            <a:r>
              <a:rPr lang="bn-IN" sz="4400" dirty="0" smtClean="0">
                <a:cs typeface="Miriam" pitchFamily="34" charset="-79"/>
              </a:rPr>
              <a:t> </a:t>
            </a:r>
            <a:endParaRPr lang="en-US" sz="4400" dirty="0">
              <a:cs typeface="Miriam" pitchFamily="34" charset="-79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99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ny-Color-Full-Poppies-Flowers-690x4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80772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7848600" cy="14465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1"/>
            <a:ext cx="7772400" cy="3886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 ১৯/১০/২০১৯খ্রিঃ।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906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1148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 </a:t>
            </a: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‘T’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অনু্যায়ী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অনু্যায়ী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ডেবিট-ক্রেডিট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96200" cy="114300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5105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838200"/>
            <a:ext cx="6858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k 1--621x4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762000"/>
            <a:ext cx="7086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7086600" cy="4572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391400" cy="8382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029200"/>
            <a:ext cx="7239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T-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62400" y="1905000"/>
            <a:ext cx="484632" cy="297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352800"/>
            <a:ext cx="23622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276600"/>
            <a:ext cx="7391400" cy="255454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;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নিদৃষ্ট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নিদৃষ্ট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নিয়মানুযায়ী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ক্রমাগত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SCN23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7315200" cy="28194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438400"/>
            <a:ext cx="73914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চাকরির্জীবী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২০১৪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১৫,০০০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;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আসাবাবপত্র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৩,০০০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৫,০০০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৮,০০০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;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৫,০০০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;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১,০০০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;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;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৩,০০০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সন্তানদের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২,০০০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165931" y="4495800"/>
            <a:ext cx="537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= (১৫,০০০+৩,০০০+৫,০০০) = ২৩,০০০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209800" y="4953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( ৮,০০০+৫,০০০+ ১,০০০+ ৫০০+৩,০০০+২,০০০) =  ১৯,৫০০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7150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: (২৩,০০০-১৯,৫০০) = ৩,৫০০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762000"/>
            <a:ext cx="7391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নিরূপন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752600"/>
            <a:ext cx="3505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2377</TotalTime>
  <Words>929</Words>
  <Application>Microsoft Office PowerPoint</Application>
  <PresentationFormat>On-screen Show (4:3)</PresentationFormat>
  <Paragraphs>161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PowerPoint Presentation</vt:lpstr>
      <vt:lpstr>শিক্ষক পরিচিতি</vt:lpstr>
      <vt:lpstr>পাঠ পরিচিতি</vt:lpstr>
      <vt:lpstr>শিখনফল</vt:lpstr>
      <vt:lpstr>PowerPoint Presentation</vt:lpstr>
      <vt:lpstr>PowerPoint Presentation</vt:lpstr>
      <vt:lpstr>                   হিসাব    </vt:lpstr>
      <vt:lpstr>PowerPoint Presentation</vt:lpstr>
      <vt:lpstr>PowerPoint Presentation</vt:lpstr>
      <vt:lpstr>PowerPoint Presentation</vt:lpstr>
      <vt:lpstr>কাজ-১           (একক)</vt:lpstr>
      <vt:lpstr>PowerPoint Presentation</vt:lpstr>
      <vt:lpstr>PowerPoint Presentation</vt:lpstr>
      <vt:lpstr>কাজ-২            (জোড়ায়)  </vt:lpstr>
      <vt:lpstr>PowerPoint Presentation</vt:lpstr>
      <vt:lpstr>PowerPoint Presentation</vt:lpstr>
      <vt:lpstr>কাজ- ৩                (দলীয়)                    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</dc:creator>
  <cp:lastModifiedBy>BBHS</cp:lastModifiedBy>
  <cp:revision>475</cp:revision>
  <dcterms:created xsi:type="dcterms:W3CDTF">2006-08-16T00:00:00Z</dcterms:created>
  <dcterms:modified xsi:type="dcterms:W3CDTF">2019-10-21T04:20:29Z</dcterms:modified>
</cp:coreProperties>
</file>