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70" r:id="rId5"/>
    <p:sldId id="269" r:id="rId6"/>
    <p:sldId id="264" r:id="rId7"/>
    <p:sldId id="258" r:id="rId8"/>
    <p:sldId id="268" r:id="rId9"/>
    <p:sldId id="271" r:id="rId10"/>
    <p:sldId id="265" r:id="rId11"/>
    <p:sldId id="259" r:id="rId12"/>
    <p:sldId id="266" r:id="rId13"/>
    <p:sldId id="267" r:id="rId14"/>
    <p:sldId id="260" r:id="rId15"/>
    <p:sldId id="272" r:id="rId16"/>
    <p:sldId id="273" r:id="rId17"/>
    <p:sldId id="261" r:id="rId18"/>
    <p:sldId id="274" r:id="rId19"/>
    <p:sldId id="262" r:id="rId20"/>
    <p:sldId id="26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458" y="-4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-381000"/>
            <a:ext cx="6934200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99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905000"/>
            <a:ext cx="8153400" cy="47244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457200"/>
            <a:ext cx="4648200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latin typeface="NikoshBAN" pitchFamily="2" charset="0"/>
                <a:cs typeface="NikoshBAN" pitchFamily="2" charset="0"/>
              </a:rPr>
              <a:t>শিক্ষক পরিচিতি 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905000"/>
            <a:ext cx="8305800" cy="4431983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মোঃ মিজানুর রহমান</a:t>
            </a:r>
          </a:p>
          <a:p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সহকারি শিক্ষক (ব্যবসায় শিক্ষা) </a:t>
            </a:r>
          </a:p>
          <a:p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বলইবুনিয়া মাধ্যমিক  বিদ্যালয়</a:t>
            </a:r>
          </a:p>
          <a:p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বেতাগী,বরগুনা।</a:t>
            </a:r>
          </a:p>
          <a:p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মোবাইল নং- ০১৭১৪-৯৩৪৯০৬।</a:t>
            </a:r>
          </a:p>
          <a:p>
            <a:r>
              <a:rPr lang="en-US" sz="4000" b="1" dirty="0" smtClean="0">
                <a:cs typeface="NikoshBAN" pitchFamily="2" charset="0"/>
              </a:rPr>
              <a:t>E-mail: mdmrahman17@gmail.com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2057399"/>
            <a:ext cx="1752600" cy="20635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7237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2200" y="457200"/>
            <a:ext cx="5105400" cy="160043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2362200"/>
            <a:ext cx="8382000" cy="443198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72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bn-BD" sz="72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নবম </a:t>
            </a:r>
            <a:endParaRPr lang="en-US" sz="72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72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বিষয়ঃ ব্যবসায় উদ্যোগ</a:t>
            </a:r>
            <a:endParaRPr lang="bn-IN" sz="72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72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72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72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সপ্তম </a:t>
            </a:r>
            <a:endParaRPr lang="bn-IN" sz="72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66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তারিখঃ অক্টোবর ১৪,২০১৯খ্রিঃ </a:t>
            </a:r>
            <a:endParaRPr lang="bn-IN" sz="6600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বস্ত্র শিল্প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63305"/>
            <a:ext cx="8528665" cy="58040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" y="5715000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বস্ত্র শিল্প</a:t>
            </a:r>
            <a:endParaRPr lang="en-US" sz="6000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ttage 5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99060"/>
            <a:ext cx="8407400" cy="50444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5562600"/>
            <a:ext cx="7467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বস্ত্র শিল্প (হাতে তৈরি)</a:t>
            </a:r>
            <a:endParaRPr lang="en-US" sz="8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33600" y="609600"/>
            <a:ext cx="5105400" cy="11079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600" dirty="0" smtClean="0"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2438400"/>
            <a:ext cx="7696200" cy="184665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9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ক্ষুদ্র ও মাঝারি শিল্প </a:t>
            </a:r>
            <a:endParaRPr lang="en-US" sz="4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304800"/>
            <a:ext cx="7467600" cy="517064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</a:p>
          <a:p>
            <a:r>
              <a:rPr lang="bn-BD" sz="4400" dirty="0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১।ক্ষুদ্র ও মাঝারি শিল্প কী? তা বলতে পারবে।</a:t>
            </a:r>
          </a:p>
          <a:p>
            <a:r>
              <a:rPr lang="bn-BD" sz="4400" dirty="0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২।ক্ষুদ্র ও মাঝারি শিল্পের উপযুক্ত ক্ষেত্র গুলো</a:t>
            </a:r>
            <a:r>
              <a:rPr lang="en-US" sz="4400" dirty="0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সম্পর্কে ধারনা লাভ করতে পারবে।</a:t>
            </a:r>
          </a:p>
          <a:p>
            <a:r>
              <a:rPr lang="bn-BD" sz="4400" dirty="0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৩।ক্ষুদ্র ও মাঝারি শিল্পের প্রকারভেদ সম্পর্কে ধারনা লাভ করতে পারবে। </a:t>
            </a:r>
            <a:endParaRPr lang="en-US" sz="4400" dirty="0">
              <a:solidFill>
                <a:schemeClr val="accent3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aber 2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925605" cy="57915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5638800"/>
            <a:ext cx="7543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রাবার গাছ</a:t>
            </a:r>
            <a:endParaRPr lang="en-US" sz="8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বাশের তৈরি জীনিষ প্ত্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599" y="228600"/>
            <a:ext cx="8648745" cy="52856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5638800"/>
            <a:ext cx="792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বাশের তৈরি জিনি্য পত্র। (বন শিল্প)</a:t>
            </a:r>
            <a:endParaRPr lang="en-US" sz="54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ather 1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304801"/>
            <a:ext cx="8595359" cy="54863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486400"/>
            <a:ext cx="861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চামড়া শিল্প</a:t>
            </a:r>
            <a:endParaRPr lang="en-US" sz="8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460612"/>
            <a:ext cx="7467600" cy="26776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9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একক কাজ </a:t>
            </a:r>
          </a:p>
          <a:p>
            <a:pPr algn="ctr"/>
            <a:r>
              <a:rPr lang="bn-IN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সময়ঃ ০৫ মিনিট।</a:t>
            </a:r>
            <a:endParaRPr lang="en-US" sz="7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3581400"/>
            <a:ext cx="8686800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৫টি </a:t>
            </a:r>
            <a:r>
              <a:rPr lang="bn-BD" sz="7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মাঝারি শিল্পের নাম </a:t>
            </a:r>
            <a:r>
              <a:rPr lang="bn-IN" sz="7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bn-BD" sz="7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ttage 4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2028" y="442472"/>
            <a:ext cx="8174771" cy="51963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3000" y="5867400"/>
            <a:ext cx="7010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তাঁত শিল্প</a:t>
            </a:r>
            <a:endParaRPr lang="en-US" sz="6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ttage 2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8241" y="77031"/>
            <a:ext cx="8815883" cy="58665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5867400"/>
            <a:ext cx="76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কাঠের তৈরি জিনিষ</a:t>
            </a:r>
            <a:endParaRPr lang="en-US" sz="72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33600" y="762000"/>
            <a:ext cx="4038600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7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</a:p>
          <a:p>
            <a:pPr algn="ctr"/>
            <a:r>
              <a:rPr lang="bn-IN" sz="72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সময়ঃ০৫মিঃ</a:t>
            </a:r>
            <a:r>
              <a:rPr lang="bn-IN" sz="72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7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3200400"/>
            <a:ext cx="8153400" cy="1938992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bn-BD" sz="6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ক্ষুদ্র ও মাঝারি শিল্পের ৩টি পার্থক্য লিখ</a:t>
            </a:r>
            <a:r>
              <a:rPr lang="bn-BD" sz="6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6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559" y="304800"/>
            <a:ext cx="8702841" cy="533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5791200"/>
            <a:ext cx="784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বেতের তৈরি জিনিষ পত্র</a:t>
            </a:r>
            <a:endParaRPr lang="en-US" sz="54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armenta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04800"/>
            <a:ext cx="8382000" cy="5410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5791200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গার্মেন্টস শিল্প</a:t>
            </a:r>
            <a:endParaRPr lang="en-US" sz="6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762000"/>
            <a:ext cx="3657600" cy="1323439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2608997"/>
            <a:ext cx="8001000" cy="286232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0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sz="6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sz="6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ক্ষুদ্র </a:t>
            </a:r>
            <a:r>
              <a:rPr lang="bn-BD" sz="60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শিল্প কাকে বলে?</a:t>
            </a:r>
          </a:p>
          <a:p>
            <a:r>
              <a:rPr lang="bn-BD" sz="60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BD" sz="6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sz="6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৩টি মা</a:t>
            </a:r>
            <a:r>
              <a:rPr lang="bn-IN" sz="6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ঝা</a:t>
            </a:r>
            <a:r>
              <a:rPr lang="bn-BD" sz="6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রি </a:t>
            </a:r>
            <a:r>
              <a:rPr lang="bn-BD" sz="60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শিল্পের নাম লিখ</a:t>
            </a:r>
            <a:r>
              <a:rPr lang="bn-BD" sz="6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sz="6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6000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60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BD" sz="6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sz="6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২টি </a:t>
            </a:r>
            <a:r>
              <a:rPr lang="bn-BD" sz="60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ক্ষুদ্র শিল্পের নাম লিখ</a:t>
            </a:r>
            <a:r>
              <a:rPr lang="bn-BD" sz="6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6000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rit shilp 2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4607" y="228601"/>
            <a:ext cx="8209793" cy="54101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3000" y="5638800"/>
            <a:ext cx="6248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মৃত শিল্প</a:t>
            </a:r>
            <a:endParaRPr lang="en-US" sz="80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95600" y="457200"/>
            <a:ext cx="3962400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8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2590800"/>
            <a:ext cx="8077200" cy="17543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বাংলাদেশের </a:t>
            </a:r>
            <a:r>
              <a:rPr lang="bn-BD" sz="5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অর্থনীতিতে ক্ষুদ্র ও মাঝারি </a:t>
            </a:r>
            <a:r>
              <a:rPr lang="bn-BD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শিল্পের</a:t>
            </a:r>
            <a:r>
              <a:rPr lang="bn-IN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অবদান </a:t>
            </a:r>
            <a:r>
              <a:rPr lang="bn-BD" sz="5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উল্লেখ কর।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381000"/>
            <a:ext cx="6781800" cy="1846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IN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সবাইকে</a:t>
            </a:r>
            <a:endParaRPr lang="en-US" sz="9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35" y="2509837"/>
            <a:ext cx="7698965" cy="41957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184</Words>
  <Application>Microsoft Office PowerPoint</Application>
  <PresentationFormat>On-screen Show (4:3)</PresentationFormat>
  <Paragraphs>43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TSS</dc:creator>
  <cp:lastModifiedBy>BBHS</cp:lastModifiedBy>
  <cp:revision>58</cp:revision>
  <dcterms:created xsi:type="dcterms:W3CDTF">2006-08-16T00:00:00Z</dcterms:created>
  <dcterms:modified xsi:type="dcterms:W3CDTF">2019-10-21T05:14:36Z</dcterms:modified>
</cp:coreProperties>
</file>