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0" r:id="rId5"/>
    <p:sldId id="269" r:id="rId6"/>
    <p:sldId id="264" r:id="rId7"/>
    <p:sldId id="258" r:id="rId8"/>
    <p:sldId id="268" r:id="rId9"/>
    <p:sldId id="271" r:id="rId10"/>
    <p:sldId id="265" r:id="rId11"/>
    <p:sldId id="259" r:id="rId12"/>
    <p:sldId id="266" r:id="rId13"/>
    <p:sldId id="267" r:id="rId14"/>
    <p:sldId id="260" r:id="rId15"/>
    <p:sldId id="272" r:id="rId16"/>
    <p:sldId id="273" r:id="rId17"/>
    <p:sldId id="261" r:id="rId18"/>
    <p:sldId id="274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5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-381000"/>
            <a:ext cx="6934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1534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ther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8595359" cy="548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চামড়া শিল্প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60612"/>
            <a:ext cx="74676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০৫ মিনিট।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81400"/>
            <a:ext cx="86868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মাঝারি শিল্পের নাম </a:t>
            </a:r>
            <a:r>
              <a:rPr lang="bn-IN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ttage 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028" y="442472"/>
            <a:ext cx="8174771" cy="5196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ttage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41" y="77031"/>
            <a:ext cx="8815883" cy="5866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কাঠের তৈরি জিনিষ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762000"/>
            <a:ext cx="40386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IN" sz="7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সময়ঃ০৫মিঃ</a:t>
            </a:r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00400"/>
            <a:ext cx="8153400" cy="193899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 ও মাঝারি শিল্পের ৩টি পার্থক্য লিখ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59" y="304800"/>
            <a:ext cx="8702841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বেতের তৈরি জিনিষ পত্র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ment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382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গার্মেন্টস শিল্প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3657600" cy="13234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608997"/>
            <a:ext cx="80010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 কাকে বলে?</a:t>
            </a:r>
          </a:p>
          <a:p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৩টি মা</a:t>
            </a:r>
            <a:r>
              <a:rPr lang="bn-IN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ঝা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রি </a:t>
            </a:r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শিল্পের নাম লিখ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ক্ষুদ্র শিল্পের নাম লিখ</a:t>
            </a:r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it shilp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607" y="228601"/>
            <a:ext cx="8209793" cy="541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মৃত শিল্প</a:t>
            </a:r>
            <a:endParaRPr lang="en-US" sz="8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57200"/>
            <a:ext cx="3962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0772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অর্থনীতিতে ক্ষুদ্র ও মাঝারি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bn-IN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উল্লেখ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46482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8305800" cy="443198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 মিজানুর রহমান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সহকারি শিক্ষক (ব্যবসায় শিক্ষা)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বলইবুনিয়া মাধ্যমিক  বিদ্যালয়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বেতাগী,বরগুনা।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মোবাইল নং- ০১৭১৪-৯৩৪৯০৬।</a:t>
            </a:r>
          </a:p>
          <a:p>
            <a:r>
              <a:rPr lang="en-US" sz="4000" b="1" dirty="0" smtClean="0">
                <a:cs typeface="NikoshBAN" pitchFamily="2" charset="0"/>
              </a:rPr>
              <a:t>E-mail: mdmrahman17@gmail.com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399"/>
            <a:ext cx="1752600" cy="2063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23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6781800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5" y="2509837"/>
            <a:ext cx="7698965" cy="419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57200"/>
            <a:ext cx="5105400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82000" cy="4431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  <a:endParaRPr lang="bn-IN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সপ্তম </a:t>
            </a:r>
            <a:endParaRPr lang="bn-IN" sz="7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তারিখঃ অক্টোবর ১৪,২০১৯খ্রিঃ </a:t>
            </a:r>
            <a:endParaRPr lang="bn-IN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স্ত্র শিল্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3305"/>
            <a:ext cx="8528665" cy="5804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715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ttage 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"/>
            <a:ext cx="8407400" cy="5044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562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বস্ত্র শিল্প (হাতে তৈরি)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609600"/>
            <a:ext cx="51054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696200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 ও মাঝারি শিল্প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467600" cy="51706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১।ক্ষুদ্র ও মাঝারি শিল্প কী? তা বলতে পারবে।</a:t>
            </a:r>
          </a:p>
          <a:p>
            <a:r>
              <a:rPr lang="bn-BD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২।ক্ষুদ্র ও মাঝারি শিল্পের উপযুক্ত ক্ষেত্র গুলো</a:t>
            </a:r>
            <a:r>
              <a:rPr lang="en-US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সম্পর্কে ধারনা লাভ করতে পারবে।</a:t>
            </a:r>
          </a:p>
          <a:p>
            <a:r>
              <a:rPr lang="bn-BD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৩।ক্ষুদ্র ও মাঝারি শিল্পের প্রকারভেদ সম্পর্কে ধারনা লাভ করতে পারবে। </a:t>
            </a:r>
            <a:endParaRPr lang="en-US" sz="4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er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5605" cy="5791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রাবার গাছ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শের তৈরি জীনিষ প্ত্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8648745" cy="5285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বাশের তৈরি জিনি্য পত্র। (বন শিল্প)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184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BBHS</cp:lastModifiedBy>
  <cp:revision>58</cp:revision>
  <dcterms:created xsi:type="dcterms:W3CDTF">2006-08-16T00:00:00Z</dcterms:created>
  <dcterms:modified xsi:type="dcterms:W3CDTF">2019-10-21T05:14:36Z</dcterms:modified>
</cp:coreProperties>
</file>