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85" r:id="rId3"/>
    <p:sldId id="286" r:id="rId4"/>
    <p:sldId id="282" r:id="rId5"/>
    <p:sldId id="260" r:id="rId6"/>
    <p:sldId id="287" r:id="rId7"/>
    <p:sldId id="259" r:id="rId8"/>
    <p:sldId id="261" r:id="rId9"/>
    <p:sldId id="262" r:id="rId10"/>
    <p:sldId id="263" r:id="rId11"/>
    <p:sldId id="275" r:id="rId12"/>
    <p:sldId id="265" r:id="rId13"/>
    <p:sldId id="264" r:id="rId14"/>
    <p:sldId id="277" r:id="rId15"/>
    <p:sldId id="266" r:id="rId16"/>
    <p:sldId id="267" r:id="rId17"/>
    <p:sldId id="268" r:id="rId18"/>
    <p:sldId id="269" r:id="rId19"/>
    <p:sldId id="274" r:id="rId20"/>
    <p:sldId id="278" r:id="rId21"/>
    <p:sldId id="270" r:id="rId22"/>
    <p:sldId id="271" r:id="rId23"/>
    <p:sldId id="273" r:id="rId24"/>
    <p:sldId id="284" r:id="rId25"/>
    <p:sldId id="288" r:id="rId26"/>
    <p:sldId id="281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9900"/>
    <a:srgbClr val="FFCC00"/>
    <a:srgbClr val="33CC33"/>
    <a:srgbClr val="0000FF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458" y="-4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5FBB7-C8B5-4F4C-AA2A-1D7148CF7000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0A361-0D4B-4BE4-98C3-C3E257ED38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5FBB7-C8B5-4F4C-AA2A-1D7148CF7000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0A361-0D4B-4BE4-98C3-C3E257ED38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5FBB7-C8B5-4F4C-AA2A-1D7148CF7000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0A361-0D4B-4BE4-98C3-C3E257ED38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5FBB7-C8B5-4F4C-AA2A-1D7148CF7000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0A361-0D4B-4BE4-98C3-C3E257ED38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5FBB7-C8B5-4F4C-AA2A-1D7148CF7000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0A361-0D4B-4BE4-98C3-C3E257ED38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5FBB7-C8B5-4F4C-AA2A-1D7148CF7000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0A361-0D4B-4BE4-98C3-C3E257ED38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5FBB7-C8B5-4F4C-AA2A-1D7148CF7000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0A361-0D4B-4BE4-98C3-C3E257ED38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5FBB7-C8B5-4F4C-AA2A-1D7148CF7000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0A361-0D4B-4BE4-98C3-C3E257ED38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5FBB7-C8B5-4F4C-AA2A-1D7148CF7000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0A361-0D4B-4BE4-98C3-C3E257ED38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5FBB7-C8B5-4F4C-AA2A-1D7148CF7000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0A361-0D4B-4BE4-98C3-C3E257ED38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5FBB7-C8B5-4F4C-AA2A-1D7148CF7000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0A361-0D4B-4BE4-98C3-C3E257ED384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A755FBB7-C8B5-4F4C-AA2A-1D7148CF7000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5830A361-0D4B-4BE4-98C3-C3E257ED38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 rot="19609052">
            <a:off x="2541614" y="2187892"/>
            <a:ext cx="5815398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dirty="0" err="1">
                <a:solidFill>
                  <a:srgbClr val="3333CC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6600" dirty="0">
              <a:solidFill>
                <a:srgbClr val="3333CC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76200" y="152400"/>
            <a:ext cx="8991600" cy="6629400"/>
          </a:xfrm>
          <a:prstGeom prst="frame">
            <a:avLst>
              <a:gd name="adj1" fmla="val 2169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0" y="517174"/>
            <a:ext cx="5029200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শিক্ষক পরিচিতি  </a:t>
            </a:r>
            <a:endParaRPr lang="as-IN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1981200"/>
            <a:ext cx="609600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মোঃ মিজানুর রহমান</a:t>
            </a:r>
          </a:p>
          <a:p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সহকারি শিক্ষক</a:t>
            </a:r>
          </a:p>
          <a:p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বলইবুনিয়া মাধ্যমিক বিদ্যালয়</a:t>
            </a:r>
          </a:p>
          <a:p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বেতাগী,বরগুনা।</a:t>
            </a:r>
          </a:p>
          <a:p>
            <a:r>
              <a:rPr lang="bn-BD" sz="4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মোবাইল নং-০১৭১৪-৯৩৪৯০৬। </a:t>
            </a:r>
            <a:endParaRPr lang="en-US" sz="48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400" y="1981200"/>
            <a:ext cx="2431599" cy="2743200"/>
          </a:xfrm>
          <a:prstGeom prst="rect">
            <a:avLst/>
          </a:prstGeom>
          <a:ln>
            <a:noFill/>
            <a:prstDash val="sysDash"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isometricOffAxis2Left"/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  <p:extLst>
      <p:ext uri="{BB962C8B-B14F-4D97-AF65-F5344CB8AC3E}">
        <p14:creationId xmlns:p14="http://schemas.microsoft.com/office/powerpoint/2010/main" val="3235663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152400" y="152400"/>
            <a:ext cx="8915400" cy="6629400"/>
          </a:xfrm>
          <a:prstGeom prst="frame">
            <a:avLst>
              <a:gd name="adj1" fmla="val 2618"/>
            </a:avLst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38400" y="533400"/>
            <a:ext cx="4648200" cy="110799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  পাঠ পরিচিতি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2057400"/>
            <a:ext cx="8229600" cy="443198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শ্রেণিঃনবম</a:t>
            </a:r>
          </a:p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বিষয়ঃ ফিন্যান্স ও ব্যাংকিং</a:t>
            </a:r>
            <a:endParaRPr lang="bn-IN" sz="7200" dirty="0">
              <a:latin typeface="NikoshBAN" pitchFamily="2" charset="0"/>
              <a:cs typeface="NikoshBAN" pitchFamily="2" charset="0"/>
            </a:endParaRPr>
          </a:p>
          <a:p>
            <a:r>
              <a:rPr lang="bn-IN" sz="7200" dirty="0" smtClean="0">
                <a:latin typeface="NikoshBAN" pitchFamily="2" charset="0"/>
                <a:cs typeface="NikoshBAN" pitchFamily="2" charset="0"/>
              </a:rPr>
              <a:t>অধ্যায়ঃ </a:t>
            </a:r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অষ্টম </a:t>
            </a:r>
            <a:endParaRPr lang="bn-BD" sz="7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bn-IN" sz="6600" dirty="0" smtClean="0">
                <a:latin typeface="NikoshBAN" pitchFamily="2" charset="0"/>
                <a:cs typeface="NikoshBAN" pitchFamily="2" charset="0"/>
              </a:rPr>
              <a:t>অক্টোবর </a:t>
            </a: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২৪,২০১</a:t>
            </a:r>
            <a:r>
              <a:rPr lang="bn-IN" sz="6600" dirty="0" smtClean="0">
                <a:latin typeface="NikoshBAN" pitchFamily="2" charset="0"/>
                <a:cs typeface="NikoshBAN" pitchFamily="2" charset="0"/>
              </a:rPr>
              <a:t>9</a:t>
            </a: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খ্রিঃ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79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68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28600"/>
            <a:ext cx="8610600" cy="6449639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2438400" y="381000"/>
            <a:ext cx="4343400" cy="1600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2057400"/>
            <a:ext cx="7620000" cy="381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charset="0"/>
              <a:buChar char="•"/>
            </a:pP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ব্যবসায়ের উৎপত্তি ও ক্রমবিকাশের ধারা  কি তা বর্ণনা করতে পারবে।</a:t>
            </a:r>
          </a:p>
          <a:p>
            <a:pPr>
              <a:buFont typeface="Arial" charset="0"/>
              <a:buChar char="•"/>
            </a:pP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ব্যবসায়ের উৎপত্তি ও ক্রমবিকাশের ধারা কে বিভিন্ন যুগে ভাগ করতে পারবে।</a:t>
            </a:r>
          </a:p>
          <a:p>
            <a:pPr>
              <a:buFont typeface="Arial" charset="0"/>
              <a:buChar char="•"/>
            </a:pP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বিভিন্ন যুগে ব্যবসায়ের উৎপত্তি ও ক্রমবিকাশের পর্যায় ব্যাখ্যা করতে পারবে।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1" presetClass="exit" presetSubtype="4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heel(4)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1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676400" y="457200"/>
            <a:ext cx="5943600" cy="1066800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এসো আমরা একটি ভিডিও দেখি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8465532"/>
              </p:ext>
            </p:extLst>
          </p:nvPr>
        </p:nvGraphicFramePr>
        <p:xfrm>
          <a:off x="3962400" y="3005137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0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3005137"/>
                        <a:ext cx="914400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rame 3"/>
          <p:cNvSpPr/>
          <p:nvPr/>
        </p:nvSpPr>
        <p:spPr>
          <a:xfrm>
            <a:off x="152400" y="76200"/>
            <a:ext cx="8915400" cy="6629400"/>
          </a:xfrm>
          <a:prstGeom prst="frame">
            <a:avLst>
              <a:gd name="adj1" fmla="val 1177"/>
            </a:avLst>
          </a:prstGeom>
          <a:solidFill>
            <a:srgbClr val="33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52400" y="228600"/>
            <a:ext cx="8839200" cy="6477000"/>
          </a:xfrm>
          <a:prstGeom prst="roundRect">
            <a:avLst>
              <a:gd name="adj" fmla="val 12031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438400" y="609600"/>
            <a:ext cx="4724400" cy="132343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পাঠ ঘোষণা</a:t>
            </a:r>
            <a:endParaRPr lang="en-US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3761" y="2209800"/>
            <a:ext cx="3734369" cy="110799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66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3657600"/>
            <a:ext cx="8382000" cy="280076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8800" dirty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দ্রব্য বিনিময় </a:t>
            </a:r>
            <a:r>
              <a:rPr lang="bn-BD" sz="88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প্রথা এবং</a:t>
            </a:r>
            <a:endParaRPr lang="en-US" sz="88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88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মুদ্রার ইতিহাস</a:t>
            </a:r>
            <a:endParaRPr lang="en-US" sz="88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2485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9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1" y="3505200"/>
            <a:ext cx="6400799" cy="3276600"/>
          </a:xfrm>
          <a:prstGeom prst="rect">
            <a:avLst/>
          </a:prstGeom>
        </p:spPr>
      </p:pic>
      <p:pic>
        <p:nvPicPr>
          <p:cNvPr id="3" name="Picture 2" descr="download (7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52400"/>
            <a:ext cx="6324600" cy="32766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81000" y="1371600"/>
            <a:ext cx="762000" cy="419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bn-BD" sz="6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পশু শিকার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 rot="5400000">
            <a:off x="6438900" y="3009900"/>
            <a:ext cx="4038600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প্রাচীন যুগ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s-103 - cop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05200"/>
            <a:ext cx="9070831" cy="3352800"/>
          </a:xfrm>
          <a:prstGeom prst="rect">
            <a:avLst/>
          </a:prstGeom>
        </p:spPr>
      </p:pic>
      <p:pic>
        <p:nvPicPr>
          <p:cNvPr id="2" name="Picture 1" descr="images (14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6" y="76200"/>
            <a:ext cx="4367134" cy="3505200"/>
          </a:xfrm>
          <a:prstGeom prst="rect">
            <a:avLst/>
          </a:prstGeom>
        </p:spPr>
      </p:pic>
      <p:pic>
        <p:nvPicPr>
          <p:cNvPr id="4" name="Picture 3" descr="14_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800" y="76200"/>
            <a:ext cx="4460543" cy="35052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048000" y="3581400"/>
            <a:ext cx="29718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মৎস্য শিকার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67000" y="6096000"/>
            <a:ext cx="40386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প্রাচীন যুগ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6) - cop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76200"/>
            <a:ext cx="3733800" cy="2657475"/>
          </a:xfrm>
          <a:prstGeom prst="rect">
            <a:avLst/>
          </a:prstGeom>
        </p:spPr>
      </p:pic>
      <p:pic>
        <p:nvPicPr>
          <p:cNvPr id="3" name="Picture 2" descr="images (7) - cop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76200"/>
            <a:ext cx="3886200" cy="2743200"/>
          </a:xfrm>
          <a:prstGeom prst="rect">
            <a:avLst/>
          </a:prstGeom>
        </p:spPr>
      </p:pic>
      <p:pic>
        <p:nvPicPr>
          <p:cNvPr id="5" name="Picture 4" descr="health-foo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3429000"/>
            <a:ext cx="7772400" cy="3352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6200" y="1066800"/>
            <a:ext cx="685800" cy="4876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bn-BD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ফল মূল আহরণ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90800" y="2895600"/>
            <a:ext cx="40386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প্রাচীন যুগ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3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3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3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3" presetClass="exit" presetSubtype="16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plus(in)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3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ownload (8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6705600" cy="3429000"/>
          </a:xfrm>
          <a:prstGeom prst="rect">
            <a:avLst/>
          </a:prstGeom>
        </p:spPr>
      </p:pic>
      <p:pic>
        <p:nvPicPr>
          <p:cNvPr id="4" name="Picture 3" descr="images (10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" y="3962400"/>
            <a:ext cx="4279254" cy="2667000"/>
          </a:xfrm>
          <a:prstGeom prst="rect">
            <a:avLst/>
          </a:prstGeom>
        </p:spPr>
      </p:pic>
      <p:pic>
        <p:nvPicPr>
          <p:cNvPr id="5" name="Picture 4" descr="images (12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2025" y="4019550"/>
            <a:ext cx="4143375" cy="268605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162800" y="228600"/>
            <a:ext cx="1524000" cy="31242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7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কৃষি কাজ</a:t>
            </a:r>
            <a:endParaRPr 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90800" y="3505200"/>
            <a:ext cx="40386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প্রাচীন যুগ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3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1" descr="download (4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6200"/>
            <a:ext cx="4114800" cy="3505200"/>
          </a:xfrm>
          <a:prstGeom prst="rect">
            <a:avLst/>
          </a:prstGeom>
        </p:spPr>
      </p:pic>
      <p:pic>
        <p:nvPicPr>
          <p:cNvPr id="3" name="Picture 2" descr="download (49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3917950"/>
            <a:ext cx="3962400" cy="2863850"/>
          </a:xfrm>
          <a:prstGeom prst="rect">
            <a:avLst/>
          </a:prstGeom>
        </p:spPr>
      </p:pic>
      <p:pic>
        <p:nvPicPr>
          <p:cNvPr id="4" name="Picture 3" descr="download (44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600" y="76200"/>
            <a:ext cx="4495800" cy="35052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4343400" y="4191000"/>
            <a:ext cx="4419600" cy="23622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দ্রব্য বিনিময়</a:t>
            </a:r>
            <a:endParaRPr lang="en-US" sz="6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90800" y="3505200"/>
            <a:ext cx="40386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প্রাচীন যুগ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decel="100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decel="100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decel="10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decel="10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3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8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decel="10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decel="10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decel="10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decel="10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ownload - cop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4038600"/>
            <a:ext cx="2819400" cy="2590800"/>
          </a:xfrm>
          <a:prstGeom prst="rect">
            <a:avLst/>
          </a:prstGeom>
        </p:spPr>
      </p:pic>
      <p:pic>
        <p:nvPicPr>
          <p:cNvPr id="4" name="Picture 3" descr="images (2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533400"/>
            <a:ext cx="4016188" cy="2819400"/>
          </a:xfrm>
          <a:prstGeom prst="rect">
            <a:avLst/>
          </a:prstGeom>
        </p:spPr>
      </p:pic>
      <p:pic>
        <p:nvPicPr>
          <p:cNvPr id="5" name="Picture 4" descr="images (22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0" y="4038600"/>
            <a:ext cx="3200400" cy="2590800"/>
          </a:xfrm>
          <a:prstGeom prst="rect">
            <a:avLst/>
          </a:prstGeom>
        </p:spPr>
      </p:pic>
      <p:pic>
        <p:nvPicPr>
          <p:cNvPr id="6" name="Picture 5" descr="images (24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4038600"/>
            <a:ext cx="2438400" cy="2590800"/>
          </a:xfrm>
          <a:prstGeom prst="rect">
            <a:avLst/>
          </a:prstGeom>
        </p:spPr>
      </p:pic>
      <p:pic>
        <p:nvPicPr>
          <p:cNvPr id="8" name="Picture 7" descr="download (67)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457200"/>
            <a:ext cx="3962400" cy="28956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209800" y="3352800"/>
            <a:ext cx="48006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শামুক, ঝিনুক, কড়ি 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90800" y="0"/>
            <a:ext cx="40386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মধ্য যুগ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ownload (1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228600"/>
            <a:ext cx="2971800" cy="2438400"/>
          </a:xfrm>
          <a:prstGeom prst="rect">
            <a:avLst/>
          </a:prstGeom>
        </p:spPr>
      </p:pic>
      <p:pic>
        <p:nvPicPr>
          <p:cNvPr id="3" name="Picture 2" descr="images-12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3124200"/>
            <a:ext cx="3276600" cy="1676400"/>
          </a:xfrm>
          <a:prstGeom prst="rect">
            <a:avLst/>
          </a:prstGeom>
        </p:spPr>
      </p:pic>
      <p:pic>
        <p:nvPicPr>
          <p:cNvPr id="6" name="Picture 5" descr="images-12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200" y="152400"/>
            <a:ext cx="2862705" cy="2514600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228600" y="4876800"/>
            <a:ext cx="3581400" cy="1828800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স্বর্ণ, রৌপ্য, পাথর, অন্য ধাতব, কাগজী মুদ্রা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images (17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6950" y="152400"/>
            <a:ext cx="2990850" cy="2514600"/>
          </a:xfrm>
          <a:prstGeom prst="rect">
            <a:avLst/>
          </a:prstGeom>
        </p:spPr>
      </p:pic>
      <p:pic>
        <p:nvPicPr>
          <p:cNvPr id="12" name="Picture 11" descr="images-3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8600" y="3124200"/>
            <a:ext cx="4963160" cy="36576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286000" y="2590800"/>
            <a:ext cx="40386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মধ্য যুগ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-1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276600"/>
            <a:ext cx="3580986" cy="2133600"/>
          </a:xfrm>
          <a:prstGeom prst="rect">
            <a:avLst/>
          </a:prstGeom>
        </p:spPr>
      </p:pic>
      <p:pic>
        <p:nvPicPr>
          <p:cNvPr id="3" name="Picture 2" descr="images-12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3352800"/>
            <a:ext cx="3119143" cy="1905000"/>
          </a:xfrm>
          <a:prstGeom prst="rect">
            <a:avLst/>
          </a:prstGeom>
        </p:spPr>
      </p:pic>
      <p:pic>
        <p:nvPicPr>
          <p:cNvPr id="4" name="Picture 3" descr="images-3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599" y="304800"/>
            <a:ext cx="4114801" cy="2895600"/>
          </a:xfrm>
          <a:prstGeom prst="rect">
            <a:avLst/>
          </a:prstGeom>
        </p:spPr>
      </p:pic>
      <p:pic>
        <p:nvPicPr>
          <p:cNvPr id="5" name="Picture 4" descr="images-3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228600"/>
            <a:ext cx="4343400" cy="297180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762000" y="5410200"/>
            <a:ext cx="3581400" cy="1295400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পাথর ও অন্য ধাতব মুদ্রা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24400" y="5867400"/>
            <a:ext cx="40386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মধ্য যুগ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3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3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3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3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3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3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s (5) - cop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52400"/>
            <a:ext cx="4038600" cy="2971800"/>
          </a:xfrm>
          <a:prstGeom prst="rect">
            <a:avLst/>
          </a:prstGeom>
        </p:spPr>
      </p:pic>
      <p:pic>
        <p:nvPicPr>
          <p:cNvPr id="4" name="Picture 3" descr="images (18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1" y="152400"/>
            <a:ext cx="4381500" cy="2895600"/>
          </a:xfrm>
          <a:prstGeom prst="rect">
            <a:avLst/>
          </a:prstGeom>
        </p:spPr>
      </p:pic>
      <p:pic>
        <p:nvPicPr>
          <p:cNvPr id="5" name="Picture 4" descr="images (19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3352800"/>
            <a:ext cx="4114800" cy="2743200"/>
          </a:xfrm>
          <a:prstGeom prst="rect">
            <a:avLst/>
          </a:prstGeom>
        </p:spPr>
      </p:pic>
      <p:pic>
        <p:nvPicPr>
          <p:cNvPr id="9" name="Picture 8" descr="images-14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5800" y="3352800"/>
            <a:ext cx="4343400" cy="27432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971800" y="6172200"/>
            <a:ext cx="3962400" cy="609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বাজার ও শহর সৃষ্টি</a:t>
            </a:r>
            <a:endParaRPr lang="en-US" sz="2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90800" y="0"/>
            <a:ext cx="40386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মধ্য যুগ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3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4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dex-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3091721" cy="2438400"/>
          </a:xfrm>
          <a:prstGeom prst="rect">
            <a:avLst/>
          </a:prstGeom>
        </p:spPr>
      </p:pic>
      <p:pic>
        <p:nvPicPr>
          <p:cNvPr id="3" name="Picture 2" descr="index-1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152400"/>
            <a:ext cx="2895600" cy="2438400"/>
          </a:xfrm>
          <a:prstGeom prst="rect">
            <a:avLst/>
          </a:prstGeom>
        </p:spPr>
      </p:pic>
      <p:pic>
        <p:nvPicPr>
          <p:cNvPr id="4" name="Picture 3" descr="download (10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4700" y="152400"/>
            <a:ext cx="2628900" cy="2438400"/>
          </a:xfrm>
          <a:prstGeom prst="rect">
            <a:avLst/>
          </a:prstGeom>
        </p:spPr>
      </p:pic>
      <p:pic>
        <p:nvPicPr>
          <p:cNvPr id="6" name="Picture 5" descr="th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1" y="2819400"/>
            <a:ext cx="4400454" cy="3505200"/>
          </a:xfrm>
          <a:prstGeom prst="rect">
            <a:avLst/>
          </a:prstGeom>
        </p:spPr>
      </p:pic>
      <p:pic>
        <p:nvPicPr>
          <p:cNvPr id="7" name="Picture 6" descr="300px-TGV-Duplex_Pari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" y="2819400"/>
            <a:ext cx="4343400" cy="35052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057400" y="6324600"/>
            <a:ext cx="42672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ব্যবসায় সংগঠন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590800" y="0"/>
            <a:ext cx="40386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মধ্য যুগ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decel="100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decel="100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decel="10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decel="10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3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decel="10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decel="10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3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decel="10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decel="10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decel="10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decel="10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3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" decel="10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decel="10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dex-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662" y="533400"/>
            <a:ext cx="3320738" cy="2209800"/>
          </a:xfrm>
          <a:prstGeom prst="rect">
            <a:avLst/>
          </a:prstGeom>
        </p:spPr>
      </p:pic>
      <p:pic>
        <p:nvPicPr>
          <p:cNvPr id="3" name="Picture 2" descr="Bilfinger_Pressefoto_Turnaround_Rotterdam_300dp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" y="2789246"/>
            <a:ext cx="8458200" cy="3992554"/>
          </a:xfrm>
          <a:prstGeom prst="rect">
            <a:avLst/>
          </a:prstGeom>
        </p:spPr>
      </p:pic>
      <p:pic>
        <p:nvPicPr>
          <p:cNvPr id="4" name="Picture 3" descr="images-20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514350"/>
            <a:ext cx="2895600" cy="2152650"/>
          </a:xfrm>
          <a:prstGeom prst="rect">
            <a:avLst/>
          </a:prstGeom>
        </p:spPr>
      </p:pic>
      <p:pic>
        <p:nvPicPr>
          <p:cNvPr id="5" name="Picture 4" descr="images-20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2400" y="533400"/>
            <a:ext cx="2057400" cy="21336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590800" y="0"/>
            <a:ext cx="40386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আধুনিক যুগ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295400"/>
            <a:ext cx="533400" cy="381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bn-BD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শিল্প বিপ্লব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decel="100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decel="100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decel="10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decel="10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decel="10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decel="10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3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decel="10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decel="10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decel="10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" decel="10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7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ES-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99" y="228600"/>
            <a:ext cx="4114801" cy="2834069"/>
          </a:xfrm>
          <a:prstGeom prst="rect">
            <a:avLst/>
          </a:prstGeom>
        </p:spPr>
      </p:pic>
      <p:pic>
        <p:nvPicPr>
          <p:cNvPr id="4" name="Picture 3" descr="images-102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28600"/>
            <a:ext cx="4232275" cy="2819400"/>
          </a:xfrm>
          <a:prstGeom prst="rect">
            <a:avLst/>
          </a:prstGeom>
        </p:spPr>
      </p:pic>
      <p:pic>
        <p:nvPicPr>
          <p:cNvPr id="7" name="Picture 6" descr="images (20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200" y="3124200"/>
            <a:ext cx="5638800" cy="3429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590800" y="0"/>
            <a:ext cx="40386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আধুনিক যুগ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1000" y="3200400"/>
            <a:ext cx="990600" cy="3505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bn-BD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প্রযুক্তির উন্নয়ন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9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user\Desktop\Dulal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3924300"/>
            <a:ext cx="6553200" cy="2781300"/>
          </a:xfrm>
          <a:prstGeom prst="rect">
            <a:avLst/>
          </a:prstGeom>
          <a:noFill/>
        </p:spPr>
      </p:pic>
      <p:pic>
        <p:nvPicPr>
          <p:cNvPr id="3" name="Picture 2" descr="C:\Users\user\Desktop\Dulal\images (1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61872" y="381000"/>
            <a:ext cx="6639128" cy="3429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590800" y="0"/>
            <a:ext cx="40386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আধুনিক যুগ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" y="1524000"/>
            <a:ext cx="914400" cy="3886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bn-BD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শিল্পের বিকাশ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5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90800" y="0"/>
            <a:ext cx="40386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আধুনিক যুগ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d-100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9" y="990600"/>
            <a:ext cx="4305905" cy="41148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62000" y="5410200"/>
            <a:ext cx="27432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ব্যাংক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181600" y="5410200"/>
            <a:ext cx="27432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বীমা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images-1003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990600"/>
            <a:ext cx="4267200" cy="411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4" grpId="1"/>
      <p:bldP spid="5" grpId="0"/>
      <p:bldP spid="5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-13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352800"/>
            <a:ext cx="2950197" cy="2438400"/>
          </a:xfrm>
          <a:prstGeom prst="rect">
            <a:avLst/>
          </a:prstGeom>
        </p:spPr>
      </p:pic>
      <p:pic>
        <p:nvPicPr>
          <p:cNvPr id="3" name="Picture 2" descr="images-1006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81000"/>
            <a:ext cx="4114800" cy="2819400"/>
          </a:xfrm>
          <a:prstGeom prst="rect">
            <a:avLst/>
          </a:prstGeom>
        </p:spPr>
      </p:pic>
      <p:pic>
        <p:nvPicPr>
          <p:cNvPr id="4" name="Picture 3" descr="images-1009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3276600"/>
            <a:ext cx="2362200" cy="2495550"/>
          </a:xfrm>
          <a:prstGeom prst="rect">
            <a:avLst/>
          </a:prstGeom>
        </p:spPr>
      </p:pic>
      <p:pic>
        <p:nvPicPr>
          <p:cNvPr id="6" name="Picture 5" descr="images-102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0400" y="3352800"/>
            <a:ext cx="3056610" cy="2438400"/>
          </a:xfrm>
          <a:prstGeom prst="rect">
            <a:avLst/>
          </a:prstGeom>
        </p:spPr>
      </p:pic>
      <p:pic>
        <p:nvPicPr>
          <p:cNvPr id="7" name="Picture 6" descr="images-1028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5800" y="381000"/>
            <a:ext cx="4318570" cy="28194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590800" y="0"/>
            <a:ext cx="40386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আধুনিক যুগ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438400" y="5943600"/>
            <a:ext cx="42672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এটিএম কার্ড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9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-10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533400"/>
            <a:ext cx="3865775" cy="2819400"/>
          </a:xfrm>
          <a:prstGeom prst="rect">
            <a:avLst/>
          </a:prstGeom>
        </p:spPr>
      </p:pic>
      <p:pic>
        <p:nvPicPr>
          <p:cNvPr id="3" name="Picture 2" descr="index-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2596" y="457200"/>
            <a:ext cx="4408004" cy="2895600"/>
          </a:xfrm>
          <a:prstGeom prst="rect">
            <a:avLst/>
          </a:prstGeom>
        </p:spPr>
      </p:pic>
      <p:pic>
        <p:nvPicPr>
          <p:cNvPr id="4" name="Picture 3" descr="images-102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429000"/>
            <a:ext cx="3771900" cy="2819400"/>
          </a:xfrm>
          <a:prstGeom prst="rect">
            <a:avLst/>
          </a:prstGeom>
        </p:spPr>
      </p:pic>
      <p:pic>
        <p:nvPicPr>
          <p:cNvPr id="8" name="Picture 7" descr="images-103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1000" y="3429000"/>
            <a:ext cx="4419600" cy="28194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590800" y="0"/>
            <a:ext cx="40386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আধুনিক যুগ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09800" y="6400800"/>
            <a:ext cx="42672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মোবাইল ব্যাংকিং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decel="100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decel="100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decel="10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decel="10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decel="10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decel="10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decel="10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decel="10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3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" decel="10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" decel="10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" grpId="0"/>
      <p:bldP spid="7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362200" y="1371600"/>
            <a:ext cx="4800600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Bevel 1"/>
          <p:cNvSpPr/>
          <p:nvPr/>
        </p:nvSpPr>
        <p:spPr>
          <a:xfrm>
            <a:off x="0" y="0"/>
            <a:ext cx="9144000" cy="6858000"/>
          </a:xfrm>
          <a:prstGeom prst="bevel">
            <a:avLst>
              <a:gd name="adj" fmla="val 5336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590800" y="990600"/>
            <a:ext cx="3505200" cy="138499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14400" y="2743200"/>
            <a:ext cx="7315200" cy="126188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800" dirty="0" smtClean="0">
                <a:latin typeface="NikoshBAN" pitchFamily="2" charset="0"/>
                <a:cs typeface="NikoshBAN" pitchFamily="2" charset="0"/>
              </a:rPr>
              <a:t>                        “ক” দল</a:t>
            </a:r>
          </a:p>
          <a:p>
            <a:r>
              <a:rPr lang="as-IN" sz="3800" dirty="0" smtClean="0">
                <a:latin typeface="NikoshBAN" pitchFamily="2" charset="0"/>
                <a:cs typeface="NikoshBAN" pitchFamily="2" charset="0"/>
              </a:rPr>
              <a:t>আধুনিক </a:t>
            </a:r>
            <a:r>
              <a:rPr lang="as-IN" sz="3800" dirty="0">
                <a:latin typeface="NikoshBAN" pitchFamily="2" charset="0"/>
                <a:cs typeface="NikoshBAN" pitchFamily="2" charset="0"/>
              </a:rPr>
              <a:t>যুগের ব্যবসায় বিকাশের ধারা বর্ণনা কর</a:t>
            </a:r>
            <a:endParaRPr lang="en-US" sz="3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4400" y="4267200"/>
            <a:ext cx="7315200" cy="1600438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                     “খ”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দল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মধ্য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যুগের ব্যবসায় বিকাশের ধারা বর্ণনা কর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" y="152400"/>
            <a:ext cx="8915400" cy="6553200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276600" y="381000"/>
            <a:ext cx="2971800" cy="12003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7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" y="1752600"/>
            <a:ext cx="8839200" cy="34778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ü"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বিনিময়ের মাধ্যম হিসেবে ধাতব মুদ্রার ব্যবহার হয় কোন যুগে?</a:t>
            </a:r>
          </a:p>
          <a:p>
            <a:pPr marL="685800" indent="-685800">
              <a:buFont typeface="Wingdings" pitchFamily="2" charset="2"/>
              <a:buChar char="ü"/>
            </a:pPr>
            <a:r>
              <a:rPr lang="bn-BD" sz="4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কোন যুগে কাগজী</a:t>
            </a:r>
            <a:r>
              <a:rPr lang="bn-BD" sz="5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মুদ্রার  প্রচলন হয়?</a:t>
            </a:r>
          </a:p>
          <a:p>
            <a:pPr marL="685800" indent="-685800">
              <a:buFont typeface="Wingdings" pitchFamily="2" charset="2"/>
              <a:buChar char="ü"/>
            </a:pPr>
            <a:r>
              <a:rPr lang="bn-BD" sz="5400" dirty="0">
                <a:latin typeface="NikoshBAN" pitchFamily="2" charset="0"/>
                <a:cs typeface="NikoshBAN" pitchFamily="2" charset="0"/>
              </a:rPr>
              <a:t>শিল্প বিপ্লব বলতে কী বোঝ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?</a:t>
            </a: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49017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228600" y="152400"/>
            <a:ext cx="8763000" cy="6553200"/>
          </a:xfrm>
          <a:prstGeom prst="frame">
            <a:avLst>
              <a:gd name="adj1" fmla="val 2527"/>
            </a:avLst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38400" y="381000"/>
            <a:ext cx="3505200" cy="120032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5334000"/>
            <a:ext cx="8305800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আধুনিক যুগে ব্যবসায় কিভাবে বিস্তার লাভ করেছে ব্যাখা কর।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752600"/>
            <a:ext cx="71628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871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28599"/>
            <a:ext cx="7543800" cy="536518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66800" y="5723528"/>
            <a:ext cx="6400800" cy="838200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 সবাইকে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20" dur="1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4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23" dur="1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531</TotalTime>
  <Words>232</Words>
  <Application>Microsoft Office PowerPoint</Application>
  <PresentationFormat>On-screen Show (4:3)</PresentationFormat>
  <Paragraphs>67</Paragraphs>
  <Slides>26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Waveform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BBHS</cp:lastModifiedBy>
  <cp:revision>82</cp:revision>
  <dcterms:created xsi:type="dcterms:W3CDTF">2015-02-13T16:30:21Z</dcterms:created>
  <dcterms:modified xsi:type="dcterms:W3CDTF">2019-10-21T05:39:40Z</dcterms:modified>
</cp:coreProperties>
</file>