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5" r:id="rId2"/>
    <p:sldId id="306" r:id="rId3"/>
    <p:sldId id="266" r:id="rId4"/>
    <p:sldId id="301" r:id="rId5"/>
    <p:sldId id="302" r:id="rId6"/>
    <p:sldId id="307" r:id="rId7"/>
    <p:sldId id="299" r:id="rId8"/>
    <p:sldId id="261" r:id="rId9"/>
    <p:sldId id="262" r:id="rId10"/>
    <p:sldId id="278" r:id="rId11"/>
    <p:sldId id="308" r:id="rId12"/>
    <p:sldId id="309" r:id="rId13"/>
    <p:sldId id="312" r:id="rId14"/>
    <p:sldId id="310" r:id="rId15"/>
    <p:sldId id="314" r:id="rId16"/>
    <p:sldId id="315" r:id="rId17"/>
    <p:sldId id="313" r:id="rId18"/>
    <p:sldId id="311" r:id="rId19"/>
    <p:sldId id="316" r:id="rId20"/>
    <p:sldId id="28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94F408-186C-44B4-891A-E5874EC7615B}" type="datetimeFigureOut">
              <a:rPr lang="en-US"/>
              <a:pPr>
                <a:defRPr/>
              </a:pPr>
              <a:t>21-Oct-19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62D53D-8419-4338-979E-DD362F4F0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93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F77569-4F8B-4A43-9671-4A24D51B6A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2D53D-8419-4338-979E-DD362F4F020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9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2D53D-8419-4338-979E-DD362F4F02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7315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048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5">
                    <a:shade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8C57-EE0E-4244-9F96-D6E7BAE90CB6}" type="datetimeFigureOut">
              <a:rPr lang="en-US"/>
              <a:pPr>
                <a:defRPr/>
              </a:pPr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3843-8772-4394-8FCE-A8DC050B3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5B8C-8D33-4757-BCF1-41FE8BB89A14}" type="datetimeFigureOut">
              <a:rPr lang="en-US"/>
              <a:pPr>
                <a:defRPr/>
              </a:pPr>
              <a:t>21-Oct-19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AFDA2-838E-432A-8C10-F5D02051B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73DB-7A1F-4296-B0F2-13DC63100450}" type="datetimeFigureOut">
              <a:rPr lang="en-US"/>
              <a:pPr>
                <a:defRPr/>
              </a:pPr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6608-FD38-41ED-9495-E02D6A0BB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E3383-70B3-4855-8877-2F36EA7370AA}" type="datetimeFigureOut">
              <a:rPr lang="en-US"/>
              <a:pPr>
                <a:defRPr/>
              </a:pPr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479C9-616B-4433-94EE-26F13519B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3581400" cy="4343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3581400" cy="4343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F604-ED37-4E78-B6B3-1FD5C685F7A0}" type="datetimeFigureOut">
              <a:rPr lang="en-US"/>
              <a:pPr>
                <a:defRPr/>
              </a:pPr>
              <a:t>21-Oct-19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45DFA-8558-483C-9569-FD9E49BAF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914400" y="2174876"/>
            <a:ext cx="35829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584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3584574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4138-F8A5-41E2-8A73-933C30699C11}" type="datetimeFigureOut">
              <a:rPr lang="en-US"/>
              <a:pPr>
                <a:defRPr/>
              </a:pPr>
              <a:t>21-Oct-19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6C01-40E3-464E-B10D-25019DF54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C63F-8040-4D32-B370-E54A6268136E}" type="datetimeFigureOut">
              <a:rPr lang="en-US"/>
              <a:pPr>
                <a:defRPr/>
              </a:pPr>
              <a:t>21-Oct-19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0B06-3402-4298-BE2E-1803D4B6A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2705100" y="5638800"/>
            <a:ext cx="3733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315200" cy="304800"/>
          </a:xfrm>
        </p:spPr>
        <p:txBody>
          <a:bodyPr wrap="none" anchor="ctr"/>
          <a:lstStyle>
            <a:lvl1pPr marL="0" indent="0" algn="ctr">
              <a:buNone/>
              <a:defRPr sz="1400" cap="all" baseline="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7315200" cy="304800"/>
          </a:xfrm>
        </p:spPr>
        <p:txBody>
          <a:bodyPr wrap="none" anchor="ctr"/>
          <a:lstStyle>
            <a:lvl1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  <a:lvl2pPr indent="0">
              <a:spcBef>
                <a:spcPts val="0"/>
              </a:spcBef>
              <a:buFontTx/>
              <a:buNone/>
              <a:defRPr/>
            </a:lvl2pPr>
            <a:lvl3pPr indent="0">
              <a:spcBef>
                <a:spcPts val="0"/>
              </a:spcBef>
              <a:buFontTx/>
              <a:buNone/>
              <a:defRPr/>
            </a:lvl3pPr>
            <a:lvl4pPr indent="0">
              <a:spcBef>
                <a:spcPts val="0"/>
              </a:spcBef>
              <a:buFontTx/>
              <a:buNone/>
              <a:defRPr/>
            </a:lvl4pPr>
            <a:lvl5pPr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body" sz="quarter" idx="12"/>
          </p:nvPr>
        </p:nvSpPr>
        <p:spPr>
          <a:xfrm>
            <a:off x="914400" y="4061636"/>
            <a:ext cx="7315200" cy="20556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5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>
            <a:spLocks noGrp="1"/>
          </p:cNvSpPr>
          <p:nvPr>
            <p:ph type="body" sz="quarter" idx="13"/>
          </p:nvPr>
        </p:nvSpPr>
        <p:spPr>
          <a:xfrm>
            <a:off x="914400" y="4267200"/>
            <a:ext cx="7315200" cy="357963"/>
          </a:xfrm>
        </p:spPr>
        <p:txBody>
          <a:bodyPr wrap="none" anchor="ctr"/>
          <a:lstStyle>
            <a:lvl1pPr marL="0" indent="0" algn="ctr">
              <a:spcBef>
                <a:spcPts val="0"/>
              </a:spcBef>
              <a:buFontTx/>
              <a:buNone/>
              <a:defRPr sz="1800" cap="all" baseline="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>
            <a:spLocks noGrp="1"/>
          </p:cNvSpPr>
          <p:nvPr>
            <p:ph type="body" sz="quarter" idx="14"/>
          </p:nvPr>
        </p:nvSpPr>
        <p:spPr>
          <a:xfrm>
            <a:off x="914400" y="4637567"/>
            <a:ext cx="7315200" cy="228600"/>
          </a:xfrm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>
            <a:spLocks noGrp="1"/>
          </p:cNvSpPr>
          <p:nvPr>
            <p:ph type="body" sz="quarter" idx="15"/>
          </p:nvPr>
        </p:nvSpPr>
        <p:spPr>
          <a:xfrm>
            <a:off x="914400" y="5638800"/>
            <a:ext cx="7315200" cy="228600"/>
          </a:xfrm>
        </p:spPr>
        <p:txBody>
          <a:bodyPr wrap="none" anchor="ctr"/>
          <a:lstStyle>
            <a:lvl1pPr marL="0" indent="0" algn="ctr">
              <a:spcBef>
                <a:spcPts val="0"/>
              </a:spcBef>
              <a:buFontTx/>
              <a:buNone/>
              <a:defRPr sz="105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914400" y="3276600"/>
            <a:ext cx="7315200" cy="774405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4400" kern="1200" cap="all" baseline="0">
                <a:solidFill>
                  <a:schemeClr val="tx2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315200" cy="4572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2551114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81400" y="838201"/>
            <a:ext cx="465455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914401" y="1447803"/>
            <a:ext cx="2551115" cy="4495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6F64-3422-4B43-95D0-E75690985DC6}" type="datetimeFigureOut">
              <a:rPr lang="en-US"/>
              <a:pPr>
                <a:defRPr/>
              </a:pPr>
              <a:t>21-Oct-19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E4E4-B341-4B3B-B70B-0BC7FD0D1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889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7E84-6DAB-40CF-A8AF-745FD317DE07}" type="datetimeFigureOut">
              <a:rPr lang="en-US"/>
              <a:pPr>
                <a:defRPr/>
              </a:pPr>
              <a:t>21-Oct-19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9AE3-02B2-4FB7-B884-56B26D9D8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9"/>
          <p:cNvGrpSpPr>
            <a:grpSpLocks/>
          </p:cNvGrpSpPr>
          <p:nvPr/>
        </p:nvGrpSpPr>
        <p:grpSpPr bwMode="auto">
          <a:xfrm>
            <a:off x="0" y="-1588"/>
            <a:ext cx="9144000" cy="6858001"/>
            <a:chOff x="0" y="-807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-807"/>
              <a:ext cx="9144000" cy="6858000"/>
            </a:xfrm>
            <a:prstGeom prst="rect">
              <a:avLst/>
            </a:prstGeom>
            <a:solidFill>
              <a:schemeClr val="tx2">
                <a:shade val="75000"/>
              </a:schemeClr>
            </a:solidFill>
            <a:ln w="254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57200" y="419100"/>
              <a:ext cx="8229600" cy="5943600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22225" cap="sq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innerShdw blurRad="157164">
                <a:srgbClr val="000000">
                  <a:alpha val="73000"/>
                </a:srgbClr>
              </a:inn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62000" y="724681"/>
              <a:ext cx="7620000" cy="5333999"/>
            </a:xfrm>
            <a:prstGeom prst="rect">
              <a:avLst/>
            </a:prstGeom>
            <a:gradFill>
              <a:gsLst>
                <a:gs pos="0">
                  <a:schemeClr val="accent4">
                    <a:tint val="60000"/>
                  </a:schemeClr>
                </a:gs>
                <a:gs pos="50000">
                  <a:schemeClr val="accent4">
                    <a:tint val="20000"/>
                  </a:schemeClr>
                </a:gs>
                <a:gs pos="100000">
                  <a:schemeClr val="accent4">
                    <a:tint val="60000"/>
                  </a:schemeClr>
                </a:gs>
              </a:gsLst>
              <a:lin ang="2700000" scaled="1"/>
            </a:gradFill>
            <a:ln w="76200" cap="sq" cmpd="dbl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229391" dist="50800" dir="8100000" algn="tl" rotWithShape="0">
                <a:srgbClr val="000000">
                  <a:alpha val="43137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8382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1C94EB-3F9C-43EB-B62C-A4808A68A7DC}" type="datetimeFigureOut">
              <a:rPr lang="en-US"/>
              <a:pPr>
                <a:defRPr/>
              </a:pPr>
              <a:t>21-Oct-19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DBC99B-CF48-4941-A017-27C927D1D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1" r:id="rId7"/>
    <p:sldLayoutId id="2147483678" r:id="rId8"/>
    <p:sldLayoutId id="2147483679" r:id="rId9"/>
    <p:sldLayoutId id="2147483680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442117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42117"/>
          </a:solidFill>
          <a:latin typeface="Corbe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442117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442117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42117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42117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42117"/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ad_2 (2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243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D IBRAHIM\Desktop\Science class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0"/>
            <a:ext cx="2514600" cy="3373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RightUp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D IBRAHIM\Desktop\dsw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990600"/>
            <a:ext cx="3732212" cy="122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5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 IBRAHIM\Desktop\d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29" y="1152343"/>
            <a:ext cx="259357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D IBRAHIM\Desktop\ivi&amp;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1"/>
            <a:ext cx="4267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MY SCHOOL\All pic\class 0ne bangla\af4d4a41792495.57b48a1ec2c0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990600"/>
            <a:ext cx="2460625" cy="329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D IBRAHIM\Desktop\peg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059729"/>
            <a:ext cx="2857500" cy="18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D IBRAHIM\Desktop\f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9729"/>
            <a:ext cx="2971799" cy="18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D IBRAHIM\Desktop\le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3203575"/>
            <a:ext cx="3443288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 IBRAHIM\Desktop\envel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838200"/>
            <a:ext cx="2562225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0" name="Picture 2" descr="C:\Users\MD IBRAHIM\Desktop\ne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133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MD IBRAHIM\Desktop\new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867025"/>
            <a:ext cx="2562225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MD IBRAHIM\Desktop\lete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838200"/>
            <a:ext cx="1952625" cy="3505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3" name="Picture 5" descr="C:\Users\MD IBRAHIM\Desktop\bok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495800"/>
            <a:ext cx="28003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C:\Users\MD IBRAHIM\Desktop\bMZZ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10200"/>
            <a:ext cx="5654319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D IBRAHIM\Desktop\t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7162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D IBRAHIM\Desktop\iv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990600"/>
            <a:ext cx="33813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D IBRAHIM\Desktop\Þ&amp;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981200"/>
            <a:ext cx="3429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MD IBRAHIM\Desktop\eePU&amp;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086350"/>
            <a:ext cx="359568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MD IBRAHIM\Desktop\vf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429125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MD IBRAHIM\Desktop\gtr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23050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MD IBRAHIM\Desktop\samu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11" y="775855"/>
            <a:ext cx="2616489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29800" y="1989356"/>
            <a:ext cx="28194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1837 </a:t>
            </a:r>
            <a:r>
              <a:rPr lang="en-US" sz="1600" b="1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 smtClean="0">
                <a:latin typeface="SutonnyMJ" pitchFamily="2" charset="0"/>
                <a:cs typeface="SutonnyMJ" pitchFamily="2" charset="0"/>
              </a:rPr>
              <a:t>Zv‡ii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1600" b="1" dirty="0" err="1" smtClean="0">
                <a:latin typeface="SutonnyMJ" pitchFamily="2" charset="0"/>
                <a:cs typeface="SutonnyMJ" pitchFamily="2" charset="0"/>
              </a:rPr>
              <a:t>ms‡KZ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 smtClean="0">
                <a:latin typeface="SutonnyMJ" pitchFamily="2" charset="0"/>
                <a:cs typeface="SutonnyMJ" pitchFamily="2" charset="0"/>
              </a:rPr>
              <a:t>cvVvb</a:t>
            </a:r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1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43" name="Picture 3" descr="C:\Users\MD IBRAHIM\Desktop\ivcW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" y="1148923"/>
            <a:ext cx="3333751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D IBRAHIM\Desktop\mebAv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443968"/>
            <a:ext cx="74834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 IBRAHIM\Desktop\al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600" y="3455761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MD IBRAHIM\Desktop\al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22968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MD IBRAHIM\Desktop\me&amp;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6" y="1447800"/>
            <a:ext cx="27590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MD IBRAHIM\Desktop\1837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8600" y="5029200"/>
            <a:ext cx="39909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MD IBRAHIM\Desktop\187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879725"/>
            <a:ext cx="301307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3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09249E-7 L -0.48142 0.006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8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96532E-6 L 0.53594 0.0009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4624E-6 L 0.59166 -0.008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D IBRAHIM\Desktop\tv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63686"/>
            <a:ext cx="2632075" cy="1914525"/>
          </a:xfrm>
          <a:prstGeom prst="roundRect">
            <a:avLst>
              <a:gd name="adj" fmla="val 252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5" name="Picture 3" descr="C:\Users\MD IBRAHIM\Desktop\te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56120"/>
            <a:ext cx="2876550" cy="1991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6" name="Picture 4" descr="C:\Users\MD IBRAHIM\Desktop\lap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838450" cy="1869497"/>
          </a:xfrm>
          <a:prstGeom prst="roundRect">
            <a:avLst>
              <a:gd name="adj" fmla="val 26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7" name="Picture 5" descr="C:\Users\MD IBRAHIM\Desktop\ra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49193"/>
            <a:ext cx="2066925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D IBRAHIM\Desktop\mob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1" y="2209800"/>
            <a:ext cx="2928939" cy="2171700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D IBRAHIM\Desktop\rabiul...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8600"/>
            <a:ext cx="3390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D IBRAHIM\Desktop\&amp;cU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22098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C:\Users\MD IBRAHIM\Desktop\Science class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2514600" cy="3373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RightUp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MD IBRAHIM\Desktop\và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533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MD IBRAHIM\Desktop\vcv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71" y="914400"/>
            <a:ext cx="365882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D IBRAHIM\Desktop\gro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6934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MY SCHOOL\All pic\class 0ne bangla\&amp;U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4267200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D IBRAHIM\Desktop\t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26670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5" descr="C:\Users\MD IBRAHIM\Desktop\ra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848100"/>
            <a:ext cx="2066925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38" name="Picture 2" descr="C:\Users\MD IBRAHIM\Desktop\ZKRew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781550"/>
            <a:ext cx="30575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:\MY SCHOOL\All pic\class 0ne bangla\righ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1333500" cy="1228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 IBRAHIM\Desktop\introdu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685800"/>
            <a:ext cx="55499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Read_2 (2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243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9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0400" y="2895600"/>
            <a:ext cx="2667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a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` 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mate_-962012990_157149935035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86.4386" end="163039.439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074" name="Picture 2" descr="C:\Users\MD IBRAHIM\Desktop\Captu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164719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D IBRAHIM\Desktop\telepho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971800"/>
            <a:ext cx="2380023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D IBRAHIM\Desktop\dakbo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28600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D IBRAHIM\Desktop\p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971800"/>
            <a:ext cx="21431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F:\MY SCHOOL\All pic\class 0ne bangla\questio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42962"/>
            <a:ext cx="2028825" cy="225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 descr="C:\Users\MD IBRAHIM\Desktop\ZZRRKeR&amp;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5486400" cy="74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MD IBRAHIM\Desktop\ivwc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97287"/>
            <a:ext cx="7141029" cy="9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D IBRAHIM\Desktop\Uii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1676400" cy="21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D IBRAHIM\Desktop\UW`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2057399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D IBRAHIM\Desktop\&amp;U&amp;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15879"/>
            <a:ext cx="2057400" cy="20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D IBRAHIM\Desktop\UcWwh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46" y="3302598"/>
            <a:ext cx="1605254" cy="26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D IBRAHIM\Desktop\‡w‡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79171"/>
            <a:ext cx="1821547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MD IBRAHIM\Desktop\dede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343400"/>
            <a:ext cx="20574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:\MY SCHOOL\All pic\class 0ne bangla\bAvcZ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3199214" cy="8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2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D IBRAHIM\Desktop\PUcv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1651896"/>
            <a:ext cx="2373872" cy="28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D IBRAHIM\Desktop\Ui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09687"/>
            <a:ext cx="1143000" cy="14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D IBRAHIM\Desktop\UW`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67100"/>
            <a:ext cx="2320636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D IBRAHIM\Desktop\&amp;U&amp;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39055"/>
            <a:ext cx="2679864" cy="191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D IBRAHIM\Desktop\UcWwh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46" y="3429000"/>
            <a:ext cx="122425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D IBRAHIM\Desktop\‡w‡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73835"/>
            <a:ext cx="2819400" cy="15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MD IBRAHIM\Desktop\dede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96970"/>
            <a:ext cx="247303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:\MY SCHOOL\All pic\class 0ne bangla\bAvcZ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92702"/>
            <a:ext cx="3199214" cy="8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D IBRAHIM\Desktop\&amp;cU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108"/>
            <a:ext cx="77724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8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2775E-6 L 0.35416 0.258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29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1225 L 0.00573 0.223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7 -0.0141 L -0.02865 0.24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128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-0.06382 L -0.01354 0.113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88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0578E-6 L -0.19584 0.107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53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0602 L -0.29688 0.01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1" y="1295400"/>
            <a:ext cx="17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2" descr="C:\Users\MD IBRAHIM\Desktop\m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293813"/>
            <a:ext cx="4343399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267201" y="838200"/>
            <a:ext cx="380999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1" y="1152525"/>
            <a:ext cx="838200" cy="2190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MD IBRAHIM\Desktop\&amp;cU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620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D IBRAHIM\Desktop\ORWzUnM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02088"/>
            <a:ext cx="6315075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MY SCHOOL\All pic\class 0ne bangla\&amp;U&amp;c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952500"/>
            <a:ext cx="22002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D IBRAHIM\Desktop\learnnny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315200" cy="18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236220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D IBRAHIM\Desktop\smo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0865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D IBRAHIM\Desktop\PP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5410200"/>
            <a:ext cx="5257799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164188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>
            <a:latin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</TotalTime>
  <Words>14</Words>
  <Application>Microsoft Office PowerPoint</Application>
  <PresentationFormat>On-screen Show (4:3)</PresentationFormat>
  <Paragraphs>6</Paragraphs>
  <Slides>20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tf10164188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Glaaxxy</dc:creator>
  <cp:lastModifiedBy>MD IBRAHIM</cp:lastModifiedBy>
  <cp:revision>229</cp:revision>
  <dcterms:created xsi:type="dcterms:W3CDTF">2018-02-03T13:48:23Z</dcterms:created>
  <dcterms:modified xsi:type="dcterms:W3CDTF">2019-10-21T07:41:46Z</dcterms:modified>
</cp:coreProperties>
</file>