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5" r:id="rId2"/>
    <p:sldId id="258" r:id="rId3"/>
    <p:sldId id="256" r:id="rId4"/>
    <p:sldId id="260" r:id="rId5"/>
    <p:sldId id="264" r:id="rId6"/>
    <p:sldId id="277" r:id="rId7"/>
    <p:sldId id="267" r:id="rId8"/>
    <p:sldId id="266" r:id="rId9"/>
    <p:sldId id="269" r:id="rId10"/>
    <p:sldId id="265" r:id="rId11"/>
    <p:sldId id="271" r:id="rId12"/>
    <p:sldId id="283" r:id="rId13"/>
    <p:sldId id="274" r:id="rId14"/>
    <p:sldId id="275" r:id="rId15"/>
    <p:sldId id="276" r:id="rId16"/>
    <p:sldId id="278" r:id="rId17"/>
    <p:sldId id="279" r:id="rId18"/>
    <p:sldId id="281" r:id="rId19"/>
    <p:sldId id="280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5730" autoAdjust="0"/>
  </p:normalViewPr>
  <p:slideViewPr>
    <p:cSldViewPr>
      <p:cViewPr varScale="1">
        <p:scale>
          <a:sx n="64" d="100"/>
          <a:sy n="64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B3996-A5C8-452C-BCF5-2989A9FE3FE4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E675-635A-403E-974C-3A40B6950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923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E675-635A-403E-974C-3A40B69502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772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প্রমিত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E675-635A-403E-974C-3A40B695025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E675-635A-403E-974C-3A40B695025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69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E675-635A-403E-974C-3A40B695025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283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E675-635A-403E-974C-3A40B695025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247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277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395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7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573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796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38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332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502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22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949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611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248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378B652-DF6B-4821-ADE6-18CAB9C4D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4290"/>
            <a:ext cx="8501122" cy="6357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1500174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C4E10512-E0F4-A64A-85D3-873FC4A32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598" t="7444" b="6956"/>
          <a:stretch/>
        </p:blipFill>
        <p:spPr>
          <a:xfrm>
            <a:off x="4343400" y="1905000"/>
            <a:ext cx="4495800" cy="4713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463352" cy="2667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057400" y="609600"/>
            <a:ext cx="472440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৪৪নং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370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FA91938-3DE8-1E4A-81D9-4465FF19C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4000500" cy="4073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E5CBD344-FC32-3F42-87D8-8D0F46CD8107}"/>
              </a:ext>
            </a:extLst>
          </p:cNvPr>
          <p:cNvSpPr/>
          <p:nvPr/>
        </p:nvSpPr>
        <p:spPr>
          <a:xfrm>
            <a:off x="435429" y="119743"/>
            <a:ext cx="3810000" cy="1649186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শিক্ষকের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পাঠ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81814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438524" y="-3189841"/>
            <a:ext cx="537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CCC4ACF-07B9-0F4A-8289-C79758F39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1" y="1487399"/>
            <a:ext cx="5857917" cy="4435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B79819-7CCC-0F42-83E4-A1B6D613E2B1}"/>
              </a:ext>
            </a:extLst>
          </p:cNvPr>
          <p:cNvSpPr txBox="1"/>
          <p:nvPr/>
        </p:nvSpPr>
        <p:spPr>
          <a:xfrm>
            <a:off x="3657600" y="71392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7AEBB529-6D6E-ED41-A6FA-4DA1807DEB71}"/>
              </a:ext>
            </a:extLst>
          </p:cNvPr>
          <p:cNvSpPr/>
          <p:nvPr/>
        </p:nvSpPr>
        <p:spPr>
          <a:xfrm>
            <a:off x="9358346" y="642918"/>
            <a:ext cx="3156856" cy="115479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</a:rPr>
              <a:t>শিক্ষার্থীর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সরব</a:t>
            </a:r>
            <a:r>
              <a:rPr lang="en-GB" sz="3200" dirty="0">
                <a:solidFill>
                  <a:schemeClr val="bg1"/>
                </a:solidFill>
              </a:rPr>
              <a:t> ও </a:t>
            </a:r>
            <a:r>
              <a:rPr lang="en-GB" sz="3200" dirty="0" err="1">
                <a:solidFill>
                  <a:schemeClr val="bg1"/>
                </a:solidFill>
              </a:rPr>
              <a:t>নীরব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পাঠ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193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5434E-6 L -0.73542 -0.024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040" y="189073"/>
            <a:ext cx="286805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11663"/>
            <a:ext cx="739313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৪ টি দলে ভাগ হয়ে পাঠের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57420" y="2714620"/>
            <a:ext cx="125629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জুঁই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9784" y="2714620"/>
            <a:ext cx="144671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660" y="4500570"/>
            <a:ext cx="1404277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28858" y="4500570"/>
            <a:ext cx="1497941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700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13873E-6 L 0.37448 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6 L -0.38194 0.00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5434E-6 L 0.36909 -0.0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2139E-6 L -0.37951 -0.00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676400" y="368364"/>
            <a:ext cx="4727004" cy="1634117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পাঠ থেকে নতুন শব্দ </a:t>
            </a:r>
            <a:r>
              <a:rPr lang="en-US" sz="2800" dirty="0" err="1">
                <a:solidFill>
                  <a:schemeClr val="tx1"/>
                </a:solidFill>
              </a:rPr>
              <a:t>খুঁজে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bn-IN" sz="2800" dirty="0">
                <a:solidFill>
                  <a:schemeClr val="tx1"/>
                </a:solidFill>
              </a:rPr>
              <a:t>বের করো ও  অর্থ বল।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1796" y="311863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695" y="395117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বাদাড়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203" y="4571533"/>
            <a:ext cx="12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854" y="526454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তালপুকুর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28800" y="307181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 গোছা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45275" y="3280223"/>
            <a:ext cx="803564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45275" y="4094839"/>
            <a:ext cx="803564" cy="292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94099" y="4694113"/>
            <a:ext cx="857993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91125" y="5365065"/>
            <a:ext cx="941940" cy="292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1565564" y="3934723"/>
            <a:ext cx="156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জংগল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574144" y="45715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998901" y="5365065"/>
            <a:ext cx="3800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পুকুরের পাড়ে অনেক তালগাছ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0240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3988E-6 L 0.63941 0.005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9306E-6 L 0.625 -0.015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6994E-6 L 0.71736 -0.0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87951 -0.0453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76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85916" y="3429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-857288" y="4214818"/>
            <a:ext cx="35719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-1000164" y="3429000"/>
            <a:ext cx="42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00230" y="228599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728805" y="5410200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র-ফলা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17686" y="3489381"/>
            <a:ext cx="40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=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500042"/>
            <a:ext cx="4857784" cy="2679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78" y="1500174"/>
            <a:ext cx="2362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 কাজ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Equal 12"/>
          <p:cNvSpPr/>
          <p:nvPr/>
        </p:nvSpPr>
        <p:spPr>
          <a:xfrm>
            <a:off x="10715668" y="5286388"/>
            <a:ext cx="500066" cy="214314"/>
          </a:xfrm>
          <a:prstGeom prst="mathEqua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01222" y="350043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গ্রামীন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ফোন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3413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07 L 0.21198 -0.004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7674 -0.079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13 -0.0044 L 0.39202 -0.00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49636 0.16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56806 -0.293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64323 -0.249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39236 -0.015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  <p:bldP spid="10" grpId="0"/>
      <p:bldP spid="12" grpId="0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15135"/>
            <a:ext cx="4214586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পূরন কর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68071"/>
            <a:ext cx="82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099" y="2258786"/>
            <a:ext cx="347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82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1" y="335731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মাথায় ----------- চুল।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2218" y="4419598"/>
            <a:ext cx="590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তালপুকুরের---------- পানিতে সাঁতার কাটে।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714676" y="228599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857552" y="350043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590800" y="445633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1053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08 L 0.58993 -0.03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1387 L 0.53055 -0.03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1214E-7 L 0.6 -0.0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428860" y="285728"/>
            <a:ext cx="4267200" cy="12954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429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129" y="1681923"/>
            <a:ext cx="447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6970932A-B32E-1243-97F5-7B63A54DD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1"/>
          <a:stretch>
            <a:fillRect/>
          </a:stretch>
        </p:blipFill>
        <p:spPr>
          <a:xfrm>
            <a:off x="5000628" y="2285992"/>
            <a:ext cx="3130772" cy="429938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6E4AC91F-FFAD-EC47-A93A-847B611D36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02" r="24107"/>
          <a:stretch/>
        </p:blipFill>
        <p:spPr>
          <a:xfrm>
            <a:off x="1351644" y="2782332"/>
            <a:ext cx="3056904" cy="380689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40539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26226"/>
            <a:ext cx="3581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লিখিত মুল্যায়ন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438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দুখুর গ্রামের নাম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786322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4786322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কার ডাকে দুখুর ঘুম ভাঙ্গে?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342900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চুরুলিয়া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592933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212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2520142" y="515898"/>
            <a:ext cx="5181600" cy="1383268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অনুশীলন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617" y="2300603"/>
            <a:ext cx="3829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 সম্পর্কে ২টি বাক্য বাড়ি থেকে লিখে আনবে।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 (2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214554"/>
            <a:ext cx="3786214" cy="300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423340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7554" y="21429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Off-page Connector 5">
            <a:extLst>
              <a:ext uri="{FF2B5EF4-FFF2-40B4-BE49-F238E27FC236}">
                <a16:creationId xmlns="" xmlns:a16="http://schemas.microsoft.com/office/drawing/2014/main" id="{181FF1BA-BDF3-4841-A8D9-FD79954CEDF0}"/>
              </a:ext>
            </a:extLst>
          </p:cNvPr>
          <p:cNvSpPr/>
          <p:nvPr/>
        </p:nvSpPr>
        <p:spPr>
          <a:xfrm>
            <a:off x="214282" y="4286256"/>
            <a:ext cx="4622447" cy="1785950"/>
          </a:xfrm>
          <a:prstGeom prst="flowChartOffpageConnector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বিনয়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বিকাশ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চাকমা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bn-BD" sz="2000" dirty="0" smtClean="0">
                <a:solidFill>
                  <a:schemeClr val="tx1"/>
                </a:solidFill>
              </a:rPr>
              <a:t>,</a:t>
            </a:r>
            <a:r>
              <a:rPr lang="en-GB" sz="2000" dirty="0" err="1" smtClean="0">
                <a:solidFill>
                  <a:schemeClr val="tx1"/>
                </a:solidFill>
              </a:rPr>
              <a:t>সহকারি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শিক্ষক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মানিকছড়ি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মুসলিম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পাড়া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bn-IN" sz="2000" dirty="0" smtClean="0">
              <a:solidFill>
                <a:schemeClr val="tx1"/>
              </a:solidFill>
            </a:endParaRPr>
          </a:p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সরকারি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প্রাথমিক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বিদ্যালয়</a:t>
            </a:r>
            <a:endParaRPr lang="en-GB" sz="2000" dirty="0" smtClean="0">
              <a:solidFill>
                <a:schemeClr val="tx1"/>
              </a:solidFill>
            </a:endParaRPr>
          </a:p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মানিকছড়ি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খাগড়াছড়ি</a:t>
            </a:r>
            <a:r>
              <a:rPr lang="en-GB" dirty="0" smtClean="0">
                <a:solidFill>
                  <a:schemeClr val="tx1"/>
                </a:solidFill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3214686"/>
            <a:ext cx="35067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য়ঃবাংলা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দুখুর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নাম-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---পাখি হতাম।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00EFC9-4F2A-7C45-B77B-5EF444858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30" b="3366"/>
          <a:stretch>
            <a:fillRect/>
          </a:stretch>
        </p:blipFill>
        <p:spPr>
          <a:xfrm>
            <a:off x="5143504" y="928670"/>
            <a:ext cx="3286148" cy="2214578"/>
          </a:xfrm>
          <a:prstGeom prst="rect">
            <a:avLst/>
          </a:prstGeom>
        </p:spPr>
      </p:pic>
      <p:pic>
        <p:nvPicPr>
          <p:cNvPr id="7" name="Picture 6" descr="বিন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000108"/>
            <a:ext cx="2876554" cy="3000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95845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3C63E9-BE55-43E6-A0DF-DDF42C3C2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18"/>
          <a:stretch/>
        </p:blipFill>
        <p:spPr>
          <a:xfrm>
            <a:off x="428596" y="357166"/>
            <a:ext cx="828680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CDF52B-1B2A-40D3-AFC3-343EF54F8FCF}"/>
              </a:ext>
            </a:extLst>
          </p:cNvPr>
          <p:cNvSpPr txBox="1"/>
          <p:nvPr/>
        </p:nvSpPr>
        <p:spPr>
          <a:xfrm>
            <a:off x="2285984" y="3214686"/>
            <a:ext cx="5443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129" y="0"/>
            <a:ext cx="806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6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C481E1AA-C7F0-AB4B-9D1C-DDC29267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285860"/>
            <a:ext cx="381000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36" y="5286388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কার? একটু ভেবে বল।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244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0427" y="412311"/>
            <a:ext cx="6400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আমদের জাতীয় কবির নাম কি?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1857364"/>
            <a:ext cx="2667000" cy="3324225"/>
          </a:xfrm>
          <a:prstGeom prst="rect">
            <a:avLst/>
          </a:prstGeom>
        </p:spPr>
      </p:pic>
      <p:sp>
        <p:nvSpPr>
          <p:cNvPr id="6" name="Star: 7 Points 5">
            <a:extLst>
              <a:ext uri="{FF2B5EF4-FFF2-40B4-BE49-F238E27FC236}">
                <a16:creationId xmlns="" xmlns:a16="http://schemas.microsoft.com/office/drawing/2014/main" id="{D1428C7D-9984-184D-92CA-EF90F8C54762}"/>
              </a:ext>
            </a:extLst>
          </p:cNvPr>
          <p:cNvSpPr/>
          <p:nvPr/>
        </p:nvSpPr>
        <p:spPr>
          <a:xfrm>
            <a:off x="9144000" y="4714884"/>
            <a:ext cx="2571768" cy="1785950"/>
          </a:xfrm>
          <a:prstGeom prst="star7">
            <a:avLst>
              <a:gd name="adj" fmla="val 24976"/>
              <a:gd name="hf" fmla="val 102572"/>
              <a:gd name="vf" fmla="val 10521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কাজী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নজরুল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ইসলাম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5858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0116E-6 L -0.80608 0.007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1E58BAC-82DB-D44D-925A-02AD8E6DFA02}"/>
              </a:ext>
            </a:extLst>
          </p:cNvPr>
          <p:cNvSpPr/>
          <p:nvPr/>
        </p:nvSpPr>
        <p:spPr>
          <a:xfrm>
            <a:off x="2149930" y="371928"/>
            <a:ext cx="5388428" cy="1605644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আমাদের আজকের পাঠ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000496" y="2714620"/>
            <a:ext cx="3857652" cy="2286016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solidFill>
                  <a:schemeClr val="tx1"/>
                </a:solidFill>
              </a:rPr>
              <a:t>দুখুর</a:t>
            </a:r>
            <a:r>
              <a:rPr lang="en-GB" sz="4400" dirty="0" smtClean="0">
                <a:solidFill>
                  <a:schemeClr val="tx1"/>
                </a:solidFill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</a:rPr>
              <a:t>ছেলে</a:t>
            </a:r>
            <a:r>
              <a:rPr lang="en-GB" sz="4400" dirty="0" smtClean="0">
                <a:solidFill>
                  <a:schemeClr val="tx1"/>
                </a:solidFill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</a:rPr>
              <a:t>বেলা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58D5E3D9-ED80-1A47-AC6A-27C2FF8E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143" b="10937"/>
          <a:stretch/>
        </p:blipFill>
        <p:spPr>
          <a:xfrm>
            <a:off x="428596" y="2571744"/>
            <a:ext cx="2974292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827138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48004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20" y="9521"/>
            <a:ext cx="343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7040" y="5556878"/>
            <a:ext cx="633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CE9933-941C-8C4D-A04C-2B990B2071DA}"/>
              </a:ext>
            </a:extLst>
          </p:cNvPr>
          <p:cNvSpPr txBox="1"/>
          <p:nvPr/>
        </p:nvSpPr>
        <p:spPr>
          <a:xfrm flipH="1">
            <a:off x="571472" y="2571744"/>
            <a:ext cx="764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NikoshBAN" pitchFamily="2" charset="0"/>
                <a:cs typeface="NikoshBAN" pitchFamily="2" charset="0"/>
              </a:rPr>
              <a:t>১.১.১-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ED8E42F-2DF7-ED4C-A4D7-6D9611661037}"/>
              </a:ext>
            </a:extLst>
          </p:cNvPr>
          <p:cNvSpPr txBox="1"/>
          <p:nvPr/>
        </p:nvSpPr>
        <p:spPr>
          <a:xfrm>
            <a:off x="428596" y="3071810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 err="1" smtClean="0">
                <a:solidFill>
                  <a:schemeClr val="accent2"/>
                </a:solidFill>
              </a:rPr>
              <a:t>পড়াঃ</a:t>
            </a:r>
            <a:endParaRPr lang="en-GB" sz="3200" dirty="0" smtClean="0">
              <a:solidFill>
                <a:schemeClr val="accent2"/>
              </a:solidFill>
            </a:endParaRPr>
          </a:p>
          <a:p>
            <a:pPr algn="l"/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7158" y="500042"/>
            <a:ext cx="8591140" cy="6296710"/>
            <a:chOff x="357158" y="500042"/>
            <a:chExt cx="8591140" cy="6296710"/>
          </a:xfrm>
        </p:grpSpPr>
        <p:grpSp>
          <p:nvGrpSpPr>
            <p:cNvPr id="17" name="Group 16"/>
            <p:cNvGrpSpPr/>
            <p:nvPr/>
          </p:nvGrpSpPr>
          <p:grpSpPr>
            <a:xfrm>
              <a:off x="357158" y="500042"/>
              <a:ext cx="8591140" cy="1390359"/>
              <a:chOff x="357158" y="500042"/>
              <a:chExt cx="8591140" cy="139035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57158" y="500042"/>
                <a:ext cx="85911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শোনাঃ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১.১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বাক্যে </a:t>
                </a:r>
                <a:r>
                  <a:rPr lang="b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শব্দে ব্যবহৃত বাংলাযুক্ত </a:t>
                </a:r>
                <a:r>
                  <a:rPr lang="b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বর্ণের</a:t>
                </a:r>
                <a:r>
                  <a:rPr lang="en-GB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2400" dirty="0" err="1" smtClean="0">
                    <a:latin typeface="NikoshBAN" pitchFamily="2" charset="0"/>
                    <a:cs typeface="NikoshBAN" pitchFamily="2" charset="0"/>
                  </a:rPr>
                  <a:t>ধ্বনি</a:t>
                </a:r>
                <a:r>
                  <a:rPr lang="b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শুনে </a:t>
                </a:r>
                <a:r>
                  <a:rPr lang="b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রাখতে পারবে</a:t>
                </a:r>
                <a:r>
                  <a:rPr lang="b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28596" y="1428736"/>
                <a:ext cx="67636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.১.২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অন্তর্গত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শুনে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3DE2FCE-24B6-ED4F-9489-CBC177544E6B}"/>
                </a:ext>
              </a:extLst>
            </p:cNvPr>
            <p:cNvSpPr txBox="1"/>
            <p:nvPr/>
          </p:nvSpPr>
          <p:spPr>
            <a:xfrm>
              <a:off x="428596" y="2000240"/>
              <a:ext cx="82153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 smtClean="0">
                  <a:solidFill>
                    <a:srgbClr val="7030A0"/>
                  </a:solidFill>
                </a:rPr>
                <a:t>বলাঃ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l"/>
              <a:endParaRPr lang="en-GB" sz="3200" dirty="0" smtClean="0">
                <a:solidFill>
                  <a:srgbClr val="7030A0"/>
                </a:solidFill>
              </a:endParaRPr>
            </a:p>
            <a:p>
              <a:pPr algn="l"/>
              <a:endParaRPr lang="en-US" sz="3200" dirty="0">
                <a:solidFill>
                  <a:srgbClr val="7030A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FB96B28-B421-534F-BE18-DFC98F0CF4B8}"/>
                </a:ext>
              </a:extLst>
            </p:cNvPr>
            <p:cNvSpPr txBox="1"/>
            <p:nvPr/>
          </p:nvSpPr>
          <p:spPr>
            <a:xfrm>
              <a:off x="428596" y="4857760"/>
              <a:ext cx="750099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 smtClean="0">
                  <a:solidFill>
                    <a:schemeClr val="accent1"/>
                  </a:solidFill>
                </a:rPr>
                <a:t>লেখাঃ</a:t>
              </a:r>
              <a:endParaRPr lang="en-GB" sz="3200" dirty="0" smtClean="0">
                <a:solidFill>
                  <a:schemeClr val="accent1"/>
                </a:solidFill>
              </a:endParaRPr>
            </a:p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২.৩.৩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সংশ্লিষ্ট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</a:p>
            <a:p>
              <a:pPr algn="l"/>
              <a:endParaRPr lang="en-GB" sz="3200" dirty="0" smtClean="0">
                <a:solidFill>
                  <a:schemeClr val="accent1"/>
                </a:solidFill>
              </a:endParaRPr>
            </a:p>
            <a:p>
              <a:pPr algn="l"/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2910" y="3643314"/>
              <a:ext cx="764386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১.৩.১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</a:t>
              </a:r>
              <a:r>
                <a:rPr lang="en-GB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.২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পুস্তকের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প্রমিত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উচ্চারনে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504853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85723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গ্রামের নাম চুরুলিয়া।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285992"/>
            <a:ext cx="3766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পাড়ার ছেলেদের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সাথে খেলা করে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এক কিশোর ছেলে।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A4D2B1-86C4-3E40-82E2-F903F3623A37}"/>
              </a:ext>
            </a:extLst>
          </p:cNvPr>
          <p:cNvSpPr txBox="1"/>
          <p:nvPr/>
        </p:nvSpPr>
        <p:spPr>
          <a:xfrm>
            <a:off x="1357290" y="4714884"/>
            <a:ext cx="244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err="1"/>
              <a:t>মাথায়</a:t>
            </a:r>
            <a:r>
              <a:rPr lang="en-GB" sz="2400" dirty="0"/>
              <a:t> </a:t>
            </a:r>
            <a:r>
              <a:rPr lang="en-GB" sz="2400" dirty="0" err="1"/>
              <a:t>ঝাঁকড়া</a:t>
            </a:r>
            <a:r>
              <a:rPr lang="en-GB" sz="2400" dirty="0"/>
              <a:t> </a:t>
            </a:r>
            <a:r>
              <a:rPr lang="en-GB" sz="2400" dirty="0" err="1"/>
              <a:t>চুল</a:t>
            </a:r>
            <a:r>
              <a:rPr lang="en-GB" sz="2400" dirty="0"/>
              <a:t> </a:t>
            </a:r>
            <a:r>
              <a:rPr lang="en-GB" sz="2400" dirty="0" err="1"/>
              <a:t>চোখ</a:t>
            </a:r>
            <a:r>
              <a:rPr lang="en-GB" sz="2400" dirty="0"/>
              <a:t> </a:t>
            </a:r>
            <a:r>
              <a:rPr lang="en-GB" sz="2400" dirty="0" err="1"/>
              <a:t>দুটো</a:t>
            </a:r>
            <a:r>
              <a:rPr lang="en-GB" sz="2400" dirty="0"/>
              <a:t> </a:t>
            </a:r>
            <a:r>
              <a:rPr lang="en-GB" sz="2400" dirty="0" err="1"/>
              <a:t>বড়</a:t>
            </a:r>
            <a:r>
              <a:rPr lang="en-GB" sz="2400" dirty="0"/>
              <a:t> </a:t>
            </a:r>
            <a:r>
              <a:rPr lang="en-GB" sz="2400" dirty="0" err="1"/>
              <a:t>বড়</a:t>
            </a:r>
            <a:endParaRPr lang="en-US" sz="2400" dirty="0"/>
          </a:p>
        </p:txBody>
      </p: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3E639715-E31E-1D48-BEBA-DA6CD3D29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357694"/>
            <a:ext cx="3429023" cy="19538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 descr="downloa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71480"/>
            <a:ext cx="3214710" cy="17859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3" name="Picture 12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357430"/>
            <a:ext cx="3214710" cy="180975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28680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4746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49166 0.0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2 0.00208 L 0.57291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99" y="838200"/>
            <a:ext cx="4490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পাড়ার ছেলেদের নিয়ে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খেলা করে।বনে বাদাড়ে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ঘুরে বেড়ায়।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803" y="4191000"/>
            <a:ext cx="4490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তাল পুকুরের টলটলে পানিতে সাঁতার  কাটে ।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চুরুলিয়া গ্রাম গাছপালায় ঘেরা।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6E00790-B462-5043-9584-0C7CC4E70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" y="3962400"/>
            <a:ext cx="4218710" cy="18117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4EFC6D5F-0EE0-7848-AF6C-E7F342EED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9" y="769202"/>
            <a:ext cx="3134161" cy="18233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6685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37118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4271 -0.01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99" y="562429"/>
            <a:ext cx="332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গাছপালায়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ঘেরা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043" y="2700387"/>
            <a:ext cx="3494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পাখির ডাকে দুখুর ঘুম ভাঙে।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5451F9D-6B69-AB46-8A3A-DC953DB6E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2554631"/>
            <a:ext cx="3377757" cy="1835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BD94142D-0958-9C41-B60E-544EF1364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4" y="381001"/>
            <a:ext cx="3149393" cy="1821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C6E62B-2A78-0F40-9734-10E471759267}"/>
              </a:ext>
            </a:extLst>
          </p:cNvPr>
          <p:cNvSpPr txBox="1"/>
          <p:nvPr/>
        </p:nvSpPr>
        <p:spPr>
          <a:xfrm>
            <a:off x="533399" y="4648200"/>
            <a:ext cx="364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err="1"/>
              <a:t>দুখু</a:t>
            </a:r>
            <a:r>
              <a:rPr lang="en-GB" sz="2400" dirty="0"/>
              <a:t> </a:t>
            </a:r>
            <a:r>
              <a:rPr lang="en-GB" sz="2400" dirty="0" err="1"/>
              <a:t>ভাবে</a:t>
            </a:r>
            <a:r>
              <a:rPr lang="en-GB" sz="2400" dirty="0"/>
              <a:t> </a:t>
            </a:r>
            <a:r>
              <a:rPr lang="en-GB" sz="2400" dirty="0" err="1"/>
              <a:t>আমি</a:t>
            </a:r>
            <a:r>
              <a:rPr lang="en-GB" sz="2400" dirty="0"/>
              <a:t> </a:t>
            </a:r>
            <a:r>
              <a:rPr lang="en-GB" sz="2400" dirty="0" err="1"/>
              <a:t>যদি</a:t>
            </a:r>
            <a:r>
              <a:rPr lang="en-GB" sz="2400" dirty="0"/>
              <a:t> </a:t>
            </a:r>
            <a:r>
              <a:rPr lang="en-GB" sz="2400" dirty="0" err="1"/>
              <a:t>সকাল</a:t>
            </a:r>
            <a:r>
              <a:rPr lang="en-GB" sz="2400" dirty="0"/>
              <a:t> </a:t>
            </a:r>
            <a:r>
              <a:rPr lang="en-GB" sz="2400" dirty="0" err="1"/>
              <a:t>বেলার</a:t>
            </a:r>
            <a:r>
              <a:rPr lang="en-GB" sz="2400" dirty="0"/>
              <a:t> </a:t>
            </a:r>
            <a:r>
              <a:rPr lang="en-GB" sz="2400" dirty="0" err="1"/>
              <a:t>পাখি</a:t>
            </a:r>
            <a:r>
              <a:rPr lang="en-GB" sz="2400" dirty="0"/>
              <a:t> </a:t>
            </a:r>
            <a:r>
              <a:rPr lang="en-GB" sz="2400" dirty="0" err="1"/>
              <a:t>হতাম</a:t>
            </a:r>
            <a:endParaRPr lang="en-US" sz="2400" dirty="0"/>
          </a:p>
        </p:txBody>
      </p:sp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348CBDC6-60A1-094B-8CCE-E196DE0E0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600469"/>
            <a:ext cx="3205401" cy="1940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256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4684 0.01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45277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43403 0.017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1276</TotalTime>
  <Words>346</Words>
  <Application>Microsoft Office PowerPoint</Application>
  <PresentationFormat>On-screen Show (4:3)</PresentationFormat>
  <Paragraphs>98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</dc:creator>
  <cp:lastModifiedBy>MCTC(R)</cp:lastModifiedBy>
  <cp:revision>183</cp:revision>
  <dcterms:created xsi:type="dcterms:W3CDTF">2006-08-16T00:00:00Z</dcterms:created>
  <dcterms:modified xsi:type="dcterms:W3CDTF">2019-09-17T17:14:00Z</dcterms:modified>
</cp:coreProperties>
</file>