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6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32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523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A24CFE-DB60-4DC6-894D-4D54A7DB2481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082DA4-D733-4A5D-A1EE-7B978506A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221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A24CFE-DB60-4DC6-894D-4D54A7DB2481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082DA4-D733-4A5D-A1EE-7B978506A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606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A24CFE-DB60-4DC6-894D-4D54A7DB2481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082DA4-D733-4A5D-A1EE-7B978506A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274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A24CFE-DB60-4DC6-894D-4D54A7DB2481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082DA4-D733-4A5D-A1EE-7B978506A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206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A24CFE-DB60-4DC6-894D-4D54A7DB2481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082DA4-D733-4A5D-A1EE-7B978506A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333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A24CFE-DB60-4DC6-894D-4D54A7DB2481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082DA4-D733-4A5D-A1EE-7B978506A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17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A24CFE-DB60-4DC6-894D-4D54A7DB2481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082DA4-D733-4A5D-A1EE-7B978506A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705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A24CFE-DB60-4DC6-894D-4D54A7DB2481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082DA4-D733-4A5D-A1EE-7B978506A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56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A24CFE-DB60-4DC6-894D-4D54A7DB2481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082DA4-D733-4A5D-A1EE-7B978506A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601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A24CFE-DB60-4DC6-894D-4D54A7DB2481}" type="datetimeFigureOut">
              <a:rPr lang="en-US" smtClean="0"/>
              <a:t>10/21/19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082DA4-D733-4A5D-A1EE-7B978506A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41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4">
                <a:lumMod val="0"/>
                <a:lumOff val="100000"/>
              </a:schemeClr>
            </a:gs>
            <a:gs pos="15000">
              <a:schemeClr val="accent4">
                <a:lumMod val="0"/>
                <a:lumOff val="100000"/>
              </a:schemeClr>
            </a:gs>
            <a:gs pos="42000">
              <a:schemeClr val="accent4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0" y="6488668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600" b="1" i="1" kern="1200" dirty="0" smtClean="0">
                <a:solidFill>
                  <a:schemeClr val="tx1"/>
                </a:solidFill>
                <a:effectLst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মোঃ সামছুল হোসেন </a:t>
            </a:r>
            <a:r>
              <a:rPr lang="en-US" sz="1600" b="1" i="1" kern="1200" dirty="0" smtClean="0">
                <a:solidFill>
                  <a:schemeClr val="tx1"/>
                </a:solidFill>
                <a:effectLst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, </a:t>
            </a:r>
            <a:r>
              <a:rPr lang="bn-IN" sz="1600" b="1" i="1" kern="1200" dirty="0" smtClean="0">
                <a:solidFill>
                  <a:schemeClr val="tx1"/>
                </a:solidFill>
                <a:effectLst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সহকারী শিক্ষক ( কম্পিউটার )</a:t>
            </a:r>
            <a:r>
              <a:rPr lang="en-US" sz="1600" b="1" i="1" kern="1200" dirty="0" smtClean="0">
                <a:solidFill>
                  <a:schemeClr val="tx1"/>
                </a:solidFill>
                <a:effectLst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, </a:t>
            </a:r>
            <a:r>
              <a:rPr lang="bn-IN" sz="1600" b="1" i="1" kern="1200" dirty="0" smtClean="0">
                <a:solidFill>
                  <a:schemeClr val="tx1"/>
                </a:solidFill>
                <a:effectLst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দেওকলস দ্বি-পাক্ষিক উচ্চ বিদ্যালয় ও কলেজ বিশ্বনাথ</a:t>
            </a:r>
            <a:r>
              <a:rPr lang="en-US" sz="1600" b="1" i="1" kern="1200" dirty="0" smtClean="0">
                <a:solidFill>
                  <a:schemeClr val="tx1"/>
                </a:solidFill>
                <a:effectLst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,</a:t>
            </a:r>
            <a:r>
              <a:rPr lang="bn-IN" sz="1600" b="1" i="1" kern="1200" dirty="0" smtClean="0">
                <a:solidFill>
                  <a:schemeClr val="tx1"/>
                </a:solidFill>
                <a:effectLst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সিলেট। </a:t>
            </a:r>
            <a:r>
              <a:rPr lang="en-US" sz="1400" b="1" i="1" kern="1200" dirty="0" smtClean="0">
                <a:solidFill>
                  <a:schemeClr val="tx1"/>
                </a:solidFill>
                <a:effectLst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Email-msamsul001@gmail.com ,Phone-01672061525</a:t>
            </a:r>
            <a:endParaRPr lang="en-US" sz="1400" kern="1200" dirty="0">
              <a:solidFill>
                <a:schemeClr val="tx1"/>
              </a:solidFill>
              <a:effectLst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153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69870" y="3346028"/>
            <a:ext cx="5085046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16600" b="1" dirty="0" smtClean="0">
                <a:ln w="1905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bn-BD" sz="16600" b="1" dirty="0">
              <a:ln w="1905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82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4471" y="1151464"/>
            <a:ext cx="6197600" cy="3508654"/>
            <a:chOff x="0" y="0"/>
            <a:chExt cx="6197600" cy="3508654"/>
          </a:xfrm>
        </p:grpSpPr>
        <p:sp>
          <p:nvSpPr>
            <p:cNvPr id="3" name="Title 5"/>
            <p:cNvSpPr txBox="1">
              <a:spLocks/>
            </p:cNvSpPr>
            <p:nvPr/>
          </p:nvSpPr>
          <p:spPr>
            <a:xfrm>
              <a:off x="0" y="0"/>
              <a:ext cx="4989855" cy="1200329"/>
            </a:xfrm>
            <a:prstGeom prst="rect">
              <a:avLst/>
            </a:prstGeom>
            <a:noFill/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txBody>
            <a:bodyPr vert="horz" wrap="square" lIns="91440" tIns="45720" rIns="91440" bIns="45720" rtlCol="0" anchor="ctr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spcBef>
                  <a:spcPct val="0"/>
                </a:spcBef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200" b="1" u="sng" spc="150" dirty="0" smtClean="0">
                  <a:ln w="11430"/>
                  <a:solidFill>
                    <a:srgbClr val="C00000"/>
                  </a:solidFill>
                  <a:effectLst>
                    <a:glow rad="101600">
                      <a:srgbClr val="FFFF00">
                        <a:alpha val="60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b="1" u="sng" spc="150" dirty="0" err="1" smtClean="0">
                  <a:ln w="11430"/>
                  <a:solidFill>
                    <a:srgbClr val="C00000"/>
                  </a:solidFill>
                  <a:effectLst>
                    <a:glow rad="101600">
                      <a:srgbClr val="FFFF00">
                        <a:alpha val="60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শিক্ষক</a:t>
              </a:r>
              <a:r>
                <a:rPr lang="en-US" sz="5400" b="1" u="sng" spc="150" dirty="0" smtClean="0">
                  <a:ln w="11430"/>
                  <a:solidFill>
                    <a:srgbClr val="C00000"/>
                  </a:solidFill>
                  <a:effectLst>
                    <a:glow rad="101600">
                      <a:srgbClr val="FFFF00">
                        <a:alpha val="60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5400" b="1" u="sng" spc="150" dirty="0" smtClean="0">
                  <a:ln w="11430"/>
                  <a:solidFill>
                    <a:srgbClr val="C00000"/>
                  </a:solidFill>
                  <a:effectLst>
                    <a:glow rad="101600">
                      <a:srgbClr val="FFFF00">
                        <a:alpha val="60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পরিচিতি</a:t>
              </a:r>
              <a:endParaRPr lang="en-US" sz="54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73741" y="1200330"/>
              <a:ext cx="5623859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b="1" dirty="0">
                  <a:latin typeface="NikoshBAN" pitchFamily="2" charset="0"/>
                  <a:cs typeface="NikoshBAN" pitchFamily="2" charset="0"/>
                </a:rPr>
                <a:t>মোঃ সামছুল হোসেন </a:t>
              </a:r>
            </a:p>
            <a:p>
              <a:r>
                <a:rPr lang="bn-BD" sz="2400" b="1" dirty="0">
                  <a:latin typeface="NikoshBAN" pitchFamily="2" charset="0"/>
                  <a:cs typeface="NikoshBAN" pitchFamily="2" charset="0"/>
                </a:rPr>
                <a:t>সহকারী শিক্ষক ( কম্পিউটার )</a:t>
              </a:r>
            </a:p>
            <a:p>
              <a:r>
                <a:rPr lang="bn-BD" sz="2400" b="1" dirty="0">
                  <a:latin typeface="NikoshBAN" pitchFamily="2" charset="0"/>
                  <a:cs typeface="NikoshBAN" pitchFamily="2" charset="0"/>
                </a:rPr>
                <a:t>দেওকলস দ্বি-পাক্ষিক উচ্চ বিদ্যালয় ও কলেজ</a:t>
              </a:r>
            </a:p>
            <a:p>
              <a:r>
                <a:rPr lang="bn-BD" sz="2400" b="1" dirty="0">
                  <a:latin typeface="NikoshBAN" pitchFamily="2" charset="0"/>
                  <a:cs typeface="NikoshBAN" pitchFamily="2" charset="0"/>
                </a:rPr>
                <a:t>বিশ্বনাথ,সিলেট।</a:t>
              </a:r>
            </a:p>
            <a:p>
              <a:r>
                <a:rPr lang="en-US" sz="2400" dirty="0" smtClean="0"/>
                <a:t>Email-msamsul001@gmail.com</a:t>
              </a:r>
              <a:endParaRPr lang="en-US" sz="2400" dirty="0"/>
            </a:p>
            <a:p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Phone-01672-061525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8387" y="1465048"/>
              <a:ext cx="1076013" cy="1304919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6003369" y="1112554"/>
            <a:ext cx="6045200" cy="4001096"/>
            <a:chOff x="6841067" y="-1"/>
            <a:chExt cx="4989855" cy="4001096"/>
          </a:xfrm>
        </p:grpSpPr>
        <p:sp>
          <p:nvSpPr>
            <p:cNvPr id="7" name="Title 5"/>
            <p:cNvSpPr txBox="1">
              <a:spLocks/>
            </p:cNvSpPr>
            <p:nvPr/>
          </p:nvSpPr>
          <p:spPr>
            <a:xfrm>
              <a:off x="6841067" y="-1"/>
              <a:ext cx="4989855" cy="1200329"/>
            </a:xfrm>
            <a:prstGeom prst="rect">
              <a:avLst/>
            </a:prstGeom>
            <a:noFill/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txBody>
            <a:bodyPr vert="horz" wrap="square" lIns="91440" tIns="45720" rIns="91440" bIns="45720" rtlCol="0" anchor="ctr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spcBef>
                  <a:spcPct val="0"/>
                </a:spcBef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200" b="1" u="sng" spc="150" dirty="0" smtClean="0">
                  <a:ln w="11430"/>
                  <a:solidFill>
                    <a:srgbClr val="C00000"/>
                  </a:solidFill>
                  <a:effectLst>
                    <a:glow rad="101600">
                      <a:srgbClr val="FFFF00">
                        <a:alpha val="60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b="1" u="sng" spc="150" dirty="0" err="1" smtClean="0">
                  <a:ln w="11430"/>
                  <a:solidFill>
                    <a:srgbClr val="C00000"/>
                  </a:solidFill>
                  <a:effectLst>
                    <a:glow rad="101600">
                      <a:srgbClr val="FFFF00">
                        <a:alpha val="60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পাঠ</a:t>
              </a:r>
              <a:r>
                <a:rPr lang="en-US" sz="5400" b="1" u="sng" spc="150" dirty="0" smtClean="0">
                  <a:ln w="11430"/>
                  <a:solidFill>
                    <a:srgbClr val="C00000"/>
                  </a:solidFill>
                  <a:effectLst>
                    <a:glow rad="101600">
                      <a:srgbClr val="FFFF00">
                        <a:alpha val="60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5400" b="1" u="sng" spc="150" dirty="0" smtClean="0">
                  <a:ln w="11430"/>
                  <a:solidFill>
                    <a:srgbClr val="C00000"/>
                  </a:solidFill>
                  <a:effectLst>
                    <a:glow rad="101600">
                      <a:srgbClr val="FFFF00">
                        <a:alpha val="60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পরিচিতি</a:t>
              </a:r>
              <a:endParaRPr lang="en-US" sz="54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7131019" y="1200328"/>
              <a:ext cx="4699903" cy="28007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BD" sz="2400" b="1" dirty="0">
                  <a:latin typeface="NikoshBAN" pitchFamily="2" charset="0"/>
                  <a:cs typeface="NikoshBAN" pitchFamily="2" charset="0"/>
                </a:rPr>
                <a:t>বিষয়- তথ্য ও যোগাযোগ প্রযুক্তি </a:t>
              </a:r>
            </a:p>
            <a:p>
              <a:r>
                <a:rPr lang="bn-BD" sz="2400" b="1" dirty="0">
                  <a:latin typeface="NikoshBAN" pitchFamily="2" charset="0"/>
                  <a:cs typeface="NikoshBAN" pitchFamily="2" charset="0"/>
                </a:rPr>
                <a:t> শ্রেণী – </a:t>
              </a:r>
              <a:r>
                <a:rPr lang="en-US" sz="2400" b="1" dirty="0" smtClean="0">
                  <a:latin typeface="NikoshBAN" pitchFamily="2" charset="0"/>
                  <a:cs typeface="NikoshBAN" pitchFamily="2" charset="0"/>
                </a:rPr>
                <a:t>৭ ম</a:t>
              </a:r>
              <a:endParaRPr lang="en-US" sz="2400" b="1" dirty="0">
                <a:latin typeface="NikoshBAN" pitchFamily="2" charset="0"/>
                <a:cs typeface="NikoshBAN" pitchFamily="2" charset="0"/>
              </a:endParaRPr>
            </a:p>
            <a:p>
              <a:r>
                <a:rPr lang="bn-BD" sz="2400" b="1" dirty="0">
                  <a:latin typeface="NikoshBAN" pitchFamily="2" charset="0"/>
                  <a:cs typeface="NikoshBAN" pitchFamily="2" charset="0"/>
                </a:rPr>
                <a:t>অধ্যায়- </a:t>
              </a:r>
              <a:r>
                <a:rPr lang="en-US" sz="2400" b="1" dirty="0" smtClean="0">
                  <a:latin typeface="NikoshBAN" pitchFamily="2" charset="0"/>
                  <a:cs typeface="NikoshBAN" pitchFamily="2" charset="0"/>
                </a:rPr>
                <a:t>২য়,  </a:t>
              </a:r>
              <a:r>
                <a:rPr lang="en-US" sz="2400" b="1" dirty="0" err="1" smtClean="0">
                  <a:latin typeface="NikoshBAN" pitchFamily="2" charset="0"/>
                  <a:cs typeface="NikoshBAN" pitchFamily="2" charset="0"/>
                </a:rPr>
                <a:t>পাঠ</a:t>
              </a:r>
              <a:r>
                <a:rPr lang="en-US" sz="2400" b="1" dirty="0" smtClean="0">
                  <a:latin typeface="NikoshBAN" pitchFamily="2" charset="0"/>
                  <a:cs typeface="NikoshBAN" pitchFamily="2" charset="0"/>
                </a:rPr>
                <a:t> -১২-১৩</a:t>
              </a:r>
              <a:endParaRPr lang="en-US" sz="2400" b="1" dirty="0" smtClean="0">
                <a:latin typeface="NikoshBAN" pitchFamily="2" charset="0"/>
                <a:cs typeface="NikoshBAN" pitchFamily="2" charset="0"/>
              </a:endParaRPr>
            </a:p>
            <a:p>
              <a:r>
                <a:rPr lang="en-US" sz="3200" b="1" dirty="0" err="1">
                  <a:latin typeface="NikoshBAN" pitchFamily="2" charset="0"/>
                  <a:cs typeface="NikoshBAN" pitchFamily="2" charset="0"/>
                </a:rPr>
                <a:t>আজকের</a:t>
              </a:r>
              <a:r>
                <a:rPr lang="en-US" sz="32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>
                  <a:latin typeface="NikoshBAN" pitchFamily="2" charset="0"/>
                  <a:cs typeface="NikoshBAN" pitchFamily="2" charset="0"/>
                </a:rPr>
                <a:t>পাঠ</a:t>
              </a:r>
              <a:r>
                <a:rPr lang="en-US" sz="3200" b="1" dirty="0">
                  <a:latin typeface="NikoshBAN" pitchFamily="2" charset="0"/>
                  <a:cs typeface="NikoshBAN" pitchFamily="2" charset="0"/>
                </a:rPr>
                <a:t> –</a:t>
              </a:r>
              <a:r>
                <a:rPr lang="bn-IN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  <a:cs typeface="NikoshBAN" panose="02000000000000000000" pitchFamily="2" charset="0"/>
                </a:rPr>
                <a:t> </a:t>
              </a:r>
              <a:r>
                <a:rPr 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  <a:cs typeface="NikoshBAN" panose="02000000000000000000" pitchFamily="2" charset="0"/>
                </a:rPr>
                <a:t>Mother Board</a:t>
              </a:r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ea typeface="Adobe Gothic Std B" panose="020B0800000000000000" pitchFamily="34" charset="-128"/>
                  <a:cs typeface="NikoshBAN" panose="02000000000000000000" pitchFamily="2" charset="0"/>
                </a:rPr>
                <a:t> (</a:t>
              </a:r>
              <a:r>
                <a:rPr lang="en-US" sz="24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মাদারবোর্ড</a:t>
              </a:r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) </a:t>
              </a:r>
              <a:endParaRPr lang="bn-BD" sz="2400" b="1" dirty="0">
                <a:latin typeface="NikoshBAN" pitchFamily="2" charset="0"/>
                <a:cs typeface="NikoshBAN" pitchFamily="2" charset="0"/>
              </a:endParaRPr>
            </a:p>
            <a:p>
              <a:r>
                <a:rPr lang="bn-BD" sz="2400" b="1" dirty="0">
                  <a:latin typeface="NikoshBAN" pitchFamily="2" charset="0"/>
                  <a:cs typeface="NikoshBAN" pitchFamily="2" charset="0"/>
                </a:rPr>
                <a:t>শিক্ষার্থী সংখ্যা – </a:t>
              </a:r>
              <a:r>
                <a:rPr lang="en-US" sz="2400" b="1" dirty="0" smtClean="0">
                  <a:latin typeface="NikoshBAN" pitchFamily="2" charset="0"/>
                  <a:cs typeface="NikoshBAN" pitchFamily="2" charset="0"/>
                </a:rPr>
                <a:t>৭০</a:t>
              </a:r>
              <a:r>
                <a:rPr lang="bn-BD" sz="24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400" b="1" dirty="0">
                  <a:latin typeface="NikoshBAN" pitchFamily="2" charset="0"/>
                  <a:cs typeface="NikoshBAN" pitchFamily="2" charset="0"/>
                </a:rPr>
                <a:t>জন</a:t>
              </a:r>
            </a:p>
            <a:p>
              <a:r>
                <a:rPr lang="bn-BD" sz="2400" b="1" dirty="0">
                  <a:latin typeface="NikoshBAN" pitchFamily="2" charset="0"/>
                  <a:cs typeface="NikoshBAN" pitchFamily="2" charset="0"/>
                </a:rPr>
                <a:t>সময়- </a:t>
              </a:r>
              <a:r>
                <a:rPr lang="bn-BD" sz="2400" b="1" dirty="0" smtClean="0">
                  <a:latin typeface="NikoshBAN" pitchFamily="2" charset="0"/>
                  <a:cs typeface="NikoshBAN" pitchFamily="2" charset="0"/>
                </a:rPr>
                <a:t>৪</a:t>
              </a:r>
              <a:r>
                <a:rPr lang="en-US" sz="2400" b="1" dirty="0" smtClean="0">
                  <a:latin typeface="NikoshBAN" pitchFamily="2" charset="0"/>
                  <a:cs typeface="NikoshBAN" pitchFamily="2" charset="0"/>
                </a:rPr>
                <a:t>৫ </a:t>
              </a:r>
              <a:r>
                <a:rPr lang="bn-BD" sz="2400" b="1" dirty="0" smtClean="0">
                  <a:latin typeface="NikoshBAN" pitchFamily="2" charset="0"/>
                  <a:cs typeface="NikoshBAN" pitchFamily="2" charset="0"/>
                </a:rPr>
                <a:t>মিনিট</a:t>
              </a:r>
              <a:endParaRPr lang="bn-BD" sz="2400" b="1" dirty="0">
                <a:latin typeface="NikoshBAN" pitchFamily="2" charset="0"/>
                <a:cs typeface="NikoshBAN" pitchFamily="2" charset="0"/>
              </a:endParaRPr>
            </a:p>
            <a:p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তারিখ-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১8-১০-১৯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392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8565" y="126414"/>
            <a:ext cx="978665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প্রিয় শিক্ষার্থীবৃন্দ নিচের ছবিটি লক্ষ্য কর এবং অনুধাবন করার চেষ্টা কর এখানে কী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 ?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72" y="1519797"/>
            <a:ext cx="4501963" cy="36004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0" y="1519797"/>
            <a:ext cx="5814732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3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1930" y="233082"/>
            <a:ext cx="9144000" cy="593463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46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234" y="865672"/>
            <a:ext cx="5604435" cy="420332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16180" y="5068998"/>
            <a:ext cx="46025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  <a:cs typeface="NikoshBAN" panose="02000000000000000000" pitchFamily="2" charset="0"/>
              </a:rPr>
              <a:t>Mother Board</a:t>
            </a:r>
            <a:endParaRPr lang="bn-BD" sz="5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58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0" y="575734"/>
            <a:ext cx="527124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bn-BD" alt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 পাঠ থেকে শিক্ষার্থীরা </a:t>
            </a:r>
            <a:r>
              <a:rPr lang="bn-BD" alt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--------</a:t>
            </a:r>
            <a:endParaRPr lang="bn-BD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0" y="1739818"/>
            <a:ext cx="12192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None/>
            </a:pPr>
            <a:r>
              <a:rPr lang="bn-BD" alt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alt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alt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Adobe Gothic Std B" panose="020B0800000000000000" pitchFamily="34" charset="-128"/>
                <a:ea typeface="Adobe Gothic Std B" panose="020B0800000000000000" pitchFamily="34" charset="-128"/>
                <a:cs typeface="NikoshBAN" panose="02000000000000000000" pitchFamily="2" charset="0"/>
              </a:rPr>
              <a:t>Mother </a:t>
            </a:r>
            <a:r>
              <a:rPr lang="en-US" sz="3200" dirty="0" smtClean="0">
                <a:latin typeface="Adobe Gothic Std B" panose="020B0800000000000000" pitchFamily="34" charset="-128"/>
                <a:ea typeface="Adobe Gothic Std B" panose="020B0800000000000000" pitchFamily="34" charset="-128"/>
                <a:cs typeface="NikoshBAN" panose="02000000000000000000" pitchFamily="2" charset="0"/>
              </a:rPr>
              <a:t>Board</a:t>
            </a:r>
            <a:r>
              <a:rPr lang="bn-IN" sz="3200" dirty="0" smtClean="0">
                <a:latin typeface="Adobe Gothic Std B" panose="020B0800000000000000" pitchFamily="34" charset="-128"/>
                <a:ea typeface="Adobe Gothic Std B" panose="020B0800000000000000" pitchFamily="34" charset="-128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ea typeface="Adobe Gothic Std B" panose="020B0800000000000000" pitchFamily="34" charset="-128"/>
                <a:cs typeface="NikoshBAN" panose="02000000000000000000" pitchFamily="2" charset="0"/>
              </a:rPr>
              <a:t>(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মাদারবোর্ড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IN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তা বলতে</a:t>
            </a:r>
            <a:r>
              <a:rPr lang="bn-BD" alt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alt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bn-BD" alt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dirty="0">
                <a:latin typeface="Adobe Gothic Std B" panose="020B0800000000000000" pitchFamily="34" charset="-128"/>
                <a:ea typeface="Adobe Gothic Std B" panose="020B0800000000000000" pitchFamily="34" charset="-128"/>
                <a:cs typeface="NikoshBAN" panose="02000000000000000000" pitchFamily="2" charset="0"/>
              </a:rPr>
              <a:t>Mother Board</a:t>
            </a:r>
            <a:r>
              <a:rPr lang="en-US" alt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Fan Heiti Std B" panose="020B0700000000000000" pitchFamily="34" charset="-128"/>
                <a:ea typeface="Adobe Fan Heiti Std B" panose="020B0700000000000000" pitchFamily="34" charset="-128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ea typeface="Adobe Gothic Std B" panose="020B0800000000000000" pitchFamily="34" charset="-128"/>
                <a:cs typeface="NikoshBAN" panose="02000000000000000000" pitchFamily="2" charset="0"/>
              </a:rPr>
              <a:t>(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মাদারবোর্ড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IN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 বিভিন্ন অংশ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চিহ্নিত</a:t>
            </a:r>
            <a:r>
              <a:rPr lang="bn-IN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endParaRPr lang="bn-BD" alt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None/>
            </a:pPr>
            <a:r>
              <a:rPr lang="bn-BD" alt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alt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alt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Adobe Gothic Std B" panose="020B0800000000000000" pitchFamily="34" charset="-128"/>
                <a:ea typeface="Adobe Gothic Std B" panose="020B0800000000000000" pitchFamily="34" charset="-128"/>
                <a:cs typeface="NikoshBAN" panose="02000000000000000000" pitchFamily="2" charset="0"/>
              </a:rPr>
              <a:t>Mother Board</a:t>
            </a:r>
            <a:r>
              <a:rPr lang="en-US" alt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Fan Heiti Std B" panose="020B0700000000000000" pitchFamily="34" charset="-128"/>
                <a:ea typeface="Adobe Fan Heiti Std B" panose="020B0700000000000000" pitchFamily="34" charset="-128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ea typeface="Adobe Gothic Std B" panose="020B0800000000000000" pitchFamily="34" charset="-128"/>
                <a:cs typeface="NikoshBAN" panose="02000000000000000000" pitchFamily="2" charset="0"/>
              </a:rPr>
              <a:t>(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মাদারবোর্ড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alt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alt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bn-BD" alt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48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7623" y="1030959"/>
            <a:ext cx="1177437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যে কোন ধরণের কম্পিউটার খুলার পর যে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পি সি আই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(প্রিন্টেড সার্কিট বোর্ড ) </a:t>
            </a:r>
            <a:endParaRPr lang="bn-IN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পাওয়া যায়,যার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মধ্যে সব ডিভাইস এসে সংযুক্ত হয়। তাকে মাদারবোর্ড বলে।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4378" y="125558"/>
            <a:ext cx="782297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  <a:cs typeface="NikoshBAN" panose="02000000000000000000" pitchFamily="2" charset="0"/>
              </a:rPr>
              <a:t>Mother Board</a:t>
            </a:r>
            <a:r>
              <a:rPr lang="bn-IN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  <a:cs typeface="NikoshBAN" panose="02000000000000000000" pitchFamily="2" charset="0"/>
              </a:rPr>
              <a:t> 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Adobe Gothic Std B" panose="020B0800000000000000" pitchFamily="34" charset="-128"/>
                <a:cs typeface="NikoshBAN" panose="02000000000000000000" pitchFamily="2" charset="0"/>
              </a:rPr>
              <a:t>(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Adobe Gothic Std B" panose="020B0800000000000000" pitchFamily="34" charset="-128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মাদারবোর্ড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IN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?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586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08370" y="0"/>
            <a:ext cx="25234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একক </a:t>
            </a:r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7170" y="1307868"/>
            <a:ext cx="1169262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bn-IN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  <a:cs typeface="NikoshBAN" panose="02000000000000000000" pitchFamily="2" charset="0"/>
              </a:rPr>
              <a:t> 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  <a:cs typeface="NikoshBAN" panose="02000000000000000000" pitchFamily="2" charset="0"/>
              </a:rPr>
              <a:t>Mother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  <a:cs typeface="NikoshBAN" panose="02000000000000000000" pitchFamily="2" charset="0"/>
              </a:rPr>
              <a:t>Board</a:t>
            </a:r>
            <a:r>
              <a:rPr lang="bn-IN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  <a:cs typeface="NikoshBAN" panose="02000000000000000000" pitchFamily="2" charset="0"/>
              </a:rPr>
              <a:t>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Adobe Gothic Std B" panose="020B0800000000000000" pitchFamily="34" charset="-128"/>
                <a:cs typeface="NikoshBAN" panose="02000000000000000000" pitchFamily="2" charset="0"/>
              </a:rPr>
              <a:t>(</a:t>
            </a:r>
            <a:r>
              <a:rPr lang="bn-IN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Adobe Gothic Std B" panose="020B0800000000000000" pitchFamily="34" charset="-128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মাদারবোর্ড</a:t>
            </a:r>
            <a:r>
              <a:rPr lang="bn-IN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কোথায় থাকে?</a:t>
            </a:r>
            <a:endParaRPr lang="bn-IN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পি 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সি আই </a:t>
            </a:r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কী 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সার্কিট বোর্ড কেন বলা হয়?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935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358588"/>
            <a:ext cx="7754471" cy="613830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70212" y="1075765"/>
            <a:ext cx="1004047" cy="64545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17177" y="1568824"/>
            <a:ext cx="1084728" cy="277009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93694" y="4697505"/>
            <a:ext cx="1201271" cy="109369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877671" y="4921622"/>
            <a:ext cx="4796117" cy="70821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653553" y="2674704"/>
            <a:ext cx="1326776" cy="166421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773705" y="2861352"/>
            <a:ext cx="1842248" cy="183615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954306" y="1832022"/>
            <a:ext cx="519954" cy="270411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1670" y="5611905"/>
            <a:ext cx="2581836" cy="64545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0317" y="923365"/>
            <a:ext cx="416859" cy="468854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271682" y="5853952"/>
            <a:ext cx="1860177" cy="55006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877670" y="451457"/>
            <a:ext cx="600635" cy="95026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150658" y="487315"/>
            <a:ext cx="1004047" cy="64545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275729" y="487315"/>
            <a:ext cx="1071283" cy="75877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508373" y="633619"/>
            <a:ext cx="605117" cy="6454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194177" y="496279"/>
            <a:ext cx="721659" cy="905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7915836" y="923365"/>
            <a:ext cx="128195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/>
          <p:cNvGrpSpPr/>
          <p:nvPr/>
        </p:nvGrpSpPr>
        <p:grpSpPr>
          <a:xfrm>
            <a:off x="6795247" y="358588"/>
            <a:ext cx="2402541" cy="275031"/>
            <a:chOff x="6795247" y="358588"/>
            <a:chExt cx="2402541" cy="275031"/>
          </a:xfrm>
        </p:grpSpPr>
        <p:cxnSp>
          <p:nvCxnSpPr>
            <p:cNvPr id="21" name="Straight Connector 20"/>
            <p:cNvCxnSpPr>
              <a:stCxn id="16" idx="0"/>
            </p:cNvCxnSpPr>
            <p:nvPr/>
          </p:nvCxnSpPr>
          <p:spPr>
            <a:xfrm flipH="1" flipV="1">
              <a:off x="6795247" y="358588"/>
              <a:ext cx="15685" cy="27503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6795247" y="358588"/>
              <a:ext cx="240254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4773705" y="1111623"/>
            <a:ext cx="4424083" cy="609601"/>
            <a:chOff x="4773705" y="1111623"/>
            <a:chExt cx="4424083" cy="609601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4773705" y="1111623"/>
              <a:ext cx="0" cy="59741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4773705" y="1721224"/>
              <a:ext cx="4424083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>
            <a:off x="3173506" y="1401717"/>
            <a:ext cx="6024282" cy="645458"/>
            <a:chOff x="3173506" y="1401717"/>
            <a:chExt cx="6024282" cy="645458"/>
          </a:xfrm>
        </p:grpSpPr>
        <p:cxnSp>
          <p:nvCxnSpPr>
            <p:cNvPr id="31" name="Straight Connector 30"/>
            <p:cNvCxnSpPr>
              <a:stCxn id="13" idx="2"/>
            </p:cNvCxnSpPr>
            <p:nvPr/>
          </p:nvCxnSpPr>
          <p:spPr>
            <a:xfrm flipH="1">
              <a:off x="3173506" y="1401717"/>
              <a:ext cx="4482" cy="5884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3173506" y="1984421"/>
              <a:ext cx="6024282" cy="6275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Arrow Connector 34"/>
          <p:cNvCxnSpPr>
            <a:stCxn id="15" idx="2"/>
          </p:cNvCxnSpPr>
          <p:nvPr/>
        </p:nvCxnSpPr>
        <p:spPr>
          <a:xfrm>
            <a:off x="5811371" y="1246094"/>
            <a:ext cx="3386417" cy="4804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3" idx="3"/>
          </p:cNvCxnSpPr>
          <p:nvPr/>
        </p:nvCxnSpPr>
        <p:spPr>
          <a:xfrm>
            <a:off x="2474259" y="1398495"/>
            <a:ext cx="6732495" cy="932093"/>
          </a:xfrm>
          <a:prstGeom prst="bentConnector3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7" idx="0"/>
          </p:cNvCxnSpPr>
          <p:nvPr/>
        </p:nvCxnSpPr>
        <p:spPr>
          <a:xfrm flipV="1">
            <a:off x="3316941" y="2674703"/>
            <a:ext cx="5880847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9" idx="3"/>
          </p:cNvCxnSpPr>
          <p:nvPr/>
        </p:nvCxnSpPr>
        <p:spPr>
          <a:xfrm>
            <a:off x="2474260" y="3184082"/>
            <a:ext cx="6804384" cy="570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1801905" y="3614388"/>
            <a:ext cx="7476739" cy="9116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726139" y="4331560"/>
            <a:ext cx="8601463" cy="6436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stCxn id="8" idx="3"/>
          </p:cNvCxnSpPr>
          <p:nvPr/>
        </p:nvCxnSpPr>
        <p:spPr>
          <a:xfrm>
            <a:off x="6615953" y="3779429"/>
            <a:ext cx="2662691" cy="276741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2214283" y="4697504"/>
            <a:ext cx="7130857" cy="738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6" idx="3"/>
          </p:cNvCxnSpPr>
          <p:nvPr/>
        </p:nvCxnSpPr>
        <p:spPr>
          <a:xfrm flipV="1">
            <a:off x="7673788" y="5253038"/>
            <a:ext cx="1671352" cy="2269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3173506" y="5839240"/>
            <a:ext cx="6242917" cy="2367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12" idx="3"/>
          </p:cNvCxnSpPr>
          <p:nvPr/>
        </p:nvCxnSpPr>
        <p:spPr>
          <a:xfrm>
            <a:off x="6131859" y="6128987"/>
            <a:ext cx="3294081" cy="991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9298642" y="127755"/>
            <a:ext cx="128298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/>
              <a:t>USB Port</a:t>
            </a:r>
            <a:endParaRPr lang="en-US" sz="2400" dirty="0"/>
          </a:p>
        </p:txBody>
      </p:sp>
      <p:sp>
        <p:nvSpPr>
          <p:cNvPr id="66" name="Rectangle 65"/>
          <p:cNvSpPr/>
          <p:nvPr/>
        </p:nvSpPr>
        <p:spPr>
          <a:xfrm>
            <a:off x="9294156" y="671109"/>
            <a:ext cx="135190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/>
              <a:t>PS/2 Port</a:t>
            </a:r>
            <a:endParaRPr lang="en-US" sz="2400" dirty="0"/>
          </a:p>
        </p:txBody>
      </p:sp>
      <p:sp>
        <p:nvSpPr>
          <p:cNvPr id="67" name="Rectangle 66"/>
          <p:cNvSpPr/>
          <p:nvPr/>
        </p:nvSpPr>
        <p:spPr>
          <a:xfrm>
            <a:off x="9303122" y="1039907"/>
            <a:ext cx="146892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/>
              <a:t>Serial Port</a:t>
            </a:r>
            <a:endParaRPr lang="en-US" sz="2400" dirty="0"/>
          </a:p>
        </p:txBody>
      </p:sp>
      <p:sp>
        <p:nvSpPr>
          <p:cNvPr id="68" name="Rectangle 67"/>
          <p:cNvSpPr/>
          <p:nvPr/>
        </p:nvSpPr>
        <p:spPr>
          <a:xfrm>
            <a:off x="9317115" y="1418675"/>
            <a:ext cx="132087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/>
              <a:t>VGA Port</a:t>
            </a:r>
            <a:endParaRPr lang="en-US" sz="2400" dirty="0"/>
          </a:p>
        </p:txBody>
      </p:sp>
      <p:sp>
        <p:nvSpPr>
          <p:cNvPr id="69" name="Rectangle 68"/>
          <p:cNvSpPr/>
          <p:nvPr/>
        </p:nvSpPr>
        <p:spPr>
          <a:xfrm>
            <a:off x="9327602" y="1800664"/>
            <a:ext cx="151220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/>
              <a:t>Audio Port</a:t>
            </a:r>
            <a:endParaRPr lang="en-US" sz="2400" dirty="0"/>
          </a:p>
        </p:txBody>
      </p:sp>
      <p:sp>
        <p:nvSpPr>
          <p:cNvPr id="70" name="Rectangle 69"/>
          <p:cNvSpPr/>
          <p:nvPr/>
        </p:nvSpPr>
        <p:spPr>
          <a:xfrm>
            <a:off x="9317115" y="2099756"/>
            <a:ext cx="77296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/>
              <a:t>BIOS</a:t>
            </a:r>
            <a:endParaRPr lang="en-US" sz="2400" dirty="0"/>
          </a:p>
        </p:txBody>
      </p:sp>
      <p:sp>
        <p:nvSpPr>
          <p:cNvPr id="71" name="Rectangle 70"/>
          <p:cNvSpPr/>
          <p:nvPr/>
        </p:nvSpPr>
        <p:spPr>
          <a:xfrm>
            <a:off x="9345140" y="2443871"/>
            <a:ext cx="118654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/>
              <a:t>HIT Sink</a:t>
            </a:r>
            <a:endParaRPr lang="en-US" sz="2400" dirty="0"/>
          </a:p>
        </p:txBody>
      </p:sp>
      <p:sp>
        <p:nvSpPr>
          <p:cNvPr id="72" name="Rectangle 71"/>
          <p:cNvSpPr/>
          <p:nvPr/>
        </p:nvSpPr>
        <p:spPr>
          <a:xfrm>
            <a:off x="9380565" y="2993013"/>
            <a:ext cx="246163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/>
              <a:t>Graphics Card Slot</a:t>
            </a:r>
            <a:endParaRPr lang="en-US" sz="2400" dirty="0"/>
          </a:p>
        </p:txBody>
      </p:sp>
      <p:sp>
        <p:nvSpPr>
          <p:cNvPr id="73" name="Rectangle 72"/>
          <p:cNvSpPr/>
          <p:nvPr/>
        </p:nvSpPr>
        <p:spPr>
          <a:xfrm>
            <a:off x="9422735" y="3427739"/>
            <a:ext cx="112883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/>
              <a:t>PCI Slot</a:t>
            </a:r>
            <a:endParaRPr lang="en-US" sz="2400" dirty="0"/>
          </a:p>
        </p:txBody>
      </p:sp>
      <p:sp>
        <p:nvSpPr>
          <p:cNvPr id="74" name="Rectangle 73"/>
          <p:cNvSpPr/>
          <p:nvPr/>
        </p:nvSpPr>
        <p:spPr>
          <a:xfrm>
            <a:off x="9431698" y="3798179"/>
            <a:ext cx="194623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/>
              <a:t>Processor Slot</a:t>
            </a:r>
            <a:endParaRPr lang="en-US" sz="2400" dirty="0"/>
          </a:p>
        </p:txBody>
      </p:sp>
      <p:sp>
        <p:nvSpPr>
          <p:cNvPr id="75" name="Rectangle 74"/>
          <p:cNvSpPr/>
          <p:nvPr/>
        </p:nvSpPr>
        <p:spPr>
          <a:xfrm>
            <a:off x="9425940" y="4141680"/>
            <a:ext cx="209608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/>
              <a:t>Switching Point</a:t>
            </a:r>
            <a:endParaRPr lang="en-US" sz="2400" dirty="0"/>
          </a:p>
        </p:txBody>
      </p:sp>
      <p:sp>
        <p:nvSpPr>
          <p:cNvPr id="76" name="Rectangle 75"/>
          <p:cNvSpPr/>
          <p:nvPr/>
        </p:nvSpPr>
        <p:spPr>
          <a:xfrm>
            <a:off x="9503526" y="4540545"/>
            <a:ext cx="81483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/>
              <a:t>ROM</a:t>
            </a:r>
            <a:endParaRPr lang="en-US" sz="2400" dirty="0"/>
          </a:p>
        </p:txBody>
      </p:sp>
      <p:sp>
        <p:nvSpPr>
          <p:cNvPr id="77" name="Rectangle 76"/>
          <p:cNvSpPr/>
          <p:nvPr/>
        </p:nvSpPr>
        <p:spPr>
          <a:xfrm>
            <a:off x="9503526" y="5060498"/>
            <a:ext cx="79220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/>
              <a:t>RAM</a:t>
            </a:r>
            <a:endParaRPr lang="en-US" sz="2400" dirty="0"/>
          </a:p>
        </p:txBody>
      </p:sp>
      <p:sp>
        <p:nvSpPr>
          <p:cNvPr id="78" name="Rectangle 77"/>
          <p:cNvSpPr/>
          <p:nvPr/>
        </p:nvSpPr>
        <p:spPr>
          <a:xfrm>
            <a:off x="9545633" y="5580451"/>
            <a:ext cx="137531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/>
              <a:t>SATA Port</a:t>
            </a:r>
            <a:endParaRPr lang="en-US" sz="2400" dirty="0"/>
          </a:p>
        </p:txBody>
      </p:sp>
      <p:sp>
        <p:nvSpPr>
          <p:cNvPr id="79" name="Rectangle 78"/>
          <p:cNvSpPr/>
          <p:nvPr/>
        </p:nvSpPr>
        <p:spPr>
          <a:xfrm>
            <a:off x="9554519" y="5934634"/>
            <a:ext cx="156946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/>
              <a:t>Power Port</a:t>
            </a:r>
            <a:endParaRPr lang="en-US" sz="2400" dirty="0"/>
          </a:p>
        </p:txBody>
      </p:sp>
      <p:sp>
        <p:nvSpPr>
          <p:cNvPr id="80" name="Oval 79"/>
          <p:cNvSpPr/>
          <p:nvPr/>
        </p:nvSpPr>
        <p:spPr>
          <a:xfrm>
            <a:off x="3337111" y="5486350"/>
            <a:ext cx="954741" cy="73520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3814482" y="6257410"/>
            <a:ext cx="5601941" cy="19269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9563405" y="6200085"/>
            <a:ext cx="108882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err="1" smtClean="0"/>
              <a:t>Battary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7696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8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 animBg="1"/>
      <p:bldP spid="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74438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উন্মুক্ত</a:t>
            </a:r>
            <a:r>
              <a:rPr lang="en-US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endParaRPr lang="en-US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64" y="707886"/>
            <a:ext cx="5638800" cy="499667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639670" y="2707341"/>
            <a:ext cx="1344705" cy="1380566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169459" y="4392707"/>
            <a:ext cx="3478306" cy="627530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555812" y="4948518"/>
            <a:ext cx="2043953" cy="609600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129553" y="1255059"/>
            <a:ext cx="1039906" cy="645459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55812" y="1613647"/>
            <a:ext cx="1188576" cy="2312894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169459" y="466165"/>
            <a:ext cx="5271247" cy="1129553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984375" y="2474260"/>
            <a:ext cx="2330823" cy="677326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9" idx="3"/>
          </p:cNvCxnSpPr>
          <p:nvPr/>
        </p:nvCxnSpPr>
        <p:spPr>
          <a:xfrm flipV="1">
            <a:off x="1744388" y="1373440"/>
            <a:ext cx="5646255" cy="1396654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599765" y="3402597"/>
            <a:ext cx="4715433" cy="1545921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647765" y="4287617"/>
            <a:ext cx="1667433" cy="499539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443685" y="50878"/>
            <a:ext cx="29322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431739" y="1081052"/>
            <a:ext cx="28312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390643" y="2111226"/>
            <a:ext cx="28312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31740" y="3052437"/>
            <a:ext cx="30444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443685" y="3995229"/>
            <a:ext cx="28312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431739" y="635653"/>
            <a:ext cx="445987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BIOS =Basic Input Output System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40705" y="1595290"/>
            <a:ext cx="459452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PCI Slot =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Peripheral Component Interconnector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440706" y="2663821"/>
            <a:ext cx="203132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Processor Slot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440706" y="3579120"/>
            <a:ext cx="396320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SATA Port =Serial Attachment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503460" y="4528242"/>
            <a:ext cx="481958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RAM Slot =Random Access Memory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820288" y="1520674"/>
            <a:ext cx="1701107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চল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উত্তরগুলো</a:t>
            </a:r>
            <a:endParaRPr lang="en-US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endParaRPr lang="en-US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34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1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6" dur="3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1" dur="3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6" dur="3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1" dur="3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25" grpId="0"/>
      <p:bldP spid="26" grpId="0"/>
      <p:bldP spid="27" grpId="0"/>
      <p:bldP spid="28" grpId="0"/>
      <p:bldP spid="29" grpId="0"/>
      <p:bldP spid="34" grpId="0"/>
      <p:bldP spid="35" grpId="0" build="p"/>
      <p:bldP spid="36" grpId="0" build="p"/>
      <p:bldP spid="37" grpId="0" build="p"/>
      <p:bldP spid="38" grpId="0" build="p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336" y="179293"/>
            <a:ext cx="8073046" cy="55043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1" y="5898775"/>
            <a:ext cx="5307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Mother Board / Main Board with all other Device</a:t>
            </a:r>
            <a:endParaRPr lang="en-US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124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08370" y="0"/>
            <a:ext cx="24689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5510" y="1139042"/>
            <a:ext cx="1075647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 ১টি মাদারবোর্ডের চিত্র এঁকে এর বিভিন্ন অংশ চিহ্নিত কর 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40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64" y="0"/>
            <a:ext cx="1829347" cy="92333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91440" tIns="45720" rIns="91440" bIns="45720">
            <a:spAutoFit/>
          </a:bodyPr>
          <a:lstStyle/>
          <a:p>
            <a:r>
              <a:rPr lang="bn-IN" sz="54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5400" dirty="0">
              <a:solidFill>
                <a:schemeClr val="bg2">
                  <a:lumMod val="2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337887"/>
            <a:ext cx="9650399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bn-I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  <a:cs typeface="NikoshBAN" panose="02000000000000000000" pitchFamily="2" charset="0"/>
              </a:rPr>
              <a:t>Mother Board</a:t>
            </a:r>
            <a:r>
              <a:rPr lang="bn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  <a:cs typeface="NikoshBAN" panose="02000000000000000000" pitchFamily="2" charset="0"/>
              </a:rPr>
              <a:t> 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Adobe Gothic Std B" panose="020B0800000000000000" pitchFamily="34" charset="-128"/>
                <a:cs typeface="NikoshBAN" panose="02000000000000000000" pitchFamily="2" charset="0"/>
              </a:rPr>
              <a:t>(</a:t>
            </a:r>
            <a:r>
              <a:rPr lang="bn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Adobe Gothic Std B" panose="020B0800000000000000" pitchFamily="34" charset="-128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মাদারবোর্ড</a:t>
            </a:r>
            <a:r>
              <a:rPr lang="bn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এর অপর নাম 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কী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bn-IN" alt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Fan Heiti Std B" panose="020B0700000000000000" pitchFamily="34" charset="-128"/>
                <a:ea typeface="Adobe Fan Heiti Std B" panose="020B0700000000000000" pitchFamily="34" charset="-128"/>
                <a:cs typeface="NikoshBAN" panose="02000000000000000000" pitchFamily="2" charset="0"/>
              </a:rPr>
              <a:t>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BIOS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bn-I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পূর্ণ রূপ কী?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b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SATA</a:t>
            </a:r>
            <a:r>
              <a:rPr lang="bn-I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পূর্ণ রূপ কী</a:t>
            </a:r>
            <a:r>
              <a:rPr lang="bn-I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bn-IN" sz="4000" dirty="0" smtClean="0"/>
              <a:t> </a:t>
            </a:r>
            <a:r>
              <a:rPr lang="en-US" sz="4000" dirty="0" smtClean="0"/>
              <a:t>VGA</a:t>
            </a:r>
            <a:r>
              <a:rPr lang="bn-IN" sz="4000" dirty="0" smtClean="0"/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পূর্ণ রূপ কী</a:t>
            </a:r>
            <a:r>
              <a:rPr lang="bn-I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IN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22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84302" y="31532"/>
            <a:ext cx="3040713" cy="101566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000" b="1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sz="6000" b="1" dirty="0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000" b="1" dirty="0">
              <a:ln/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8356" y="2734876"/>
            <a:ext cx="11459198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  <a:cs typeface="NikoshBAN" panose="02000000000000000000" pitchFamily="2" charset="0"/>
              </a:rPr>
              <a:t>Mother Board</a:t>
            </a:r>
            <a:r>
              <a:rPr lang="bn-IN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Adobe Gothic Std B" panose="020B0800000000000000" pitchFamily="34" charset="-128"/>
                <a:cs typeface="NikoshBAN" panose="02000000000000000000" pitchFamily="2" charset="0"/>
              </a:rPr>
              <a:t>(</a:t>
            </a:r>
            <a:r>
              <a:rPr lang="en-US" sz="36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মাদারবোর্ড</a:t>
            </a:r>
            <a:r>
              <a:rPr lang="en-US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6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প্রান</a:t>
            </a:r>
            <a:r>
              <a:rPr lang="en-US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বিষয়টি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IN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67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88846" y="2491954"/>
            <a:ext cx="85133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bn-IN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36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</TotalTime>
  <Words>336</Words>
  <Application>Microsoft Office PowerPoint</Application>
  <PresentationFormat>Widescreen</PresentationFormat>
  <Paragraphs>71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Adobe Fan Heiti Std B</vt:lpstr>
      <vt:lpstr>Adobe Gothic Std B</vt:lpstr>
      <vt:lpstr>Arial</vt:lpstr>
      <vt:lpstr>Calibri</vt:lpstr>
      <vt:lpstr>Calibri Light</vt:lpstr>
      <vt:lpstr>Courier New</vt:lpstr>
      <vt:lpstr>NikoshBAN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Rasel</dc:creator>
  <cp:lastModifiedBy>Rasel</cp:lastModifiedBy>
  <cp:revision>82</cp:revision>
  <dcterms:created xsi:type="dcterms:W3CDTF">2019-10-05T12:35:07Z</dcterms:created>
  <dcterms:modified xsi:type="dcterms:W3CDTF">2019-10-21T02:00:50Z</dcterms:modified>
</cp:coreProperties>
</file>