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CC000-57B5-4E04-93DC-3A1BA80F72E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C9732-5ABF-48C9-A0EC-47560671B84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rgbClr val="FF0000"/>
              </a:solidFill>
            </a:rPr>
            <a:t>C</a:t>
          </a:r>
          <a:r>
            <a:rPr lang="en-US" sz="4800" dirty="0" err="1" smtClean="0">
              <a:solidFill>
                <a:srgbClr val="FFFF00"/>
              </a:solidFill>
            </a:rPr>
            <a:t>o</a:t>
          </a:r>
          <a:r>
            <a:rPr lang="en-US" sz="4800" dirty="0" err="1" smtClean="0">
              <a:solidFill>
                <a:srgbClr val="00B050"/>
              </a:solidFill>
            </a:rPr>
            <a:t>l</a:t>
          </a:r>
          <a:r>
            <a:rPr lang="en-US" sz="4800" dirty="0" err="1" smtClean="0">
              <a:solidFill>
                <a:srgbClr val="0070C0"/>
              </a:solidFill>
            </a:rPr>
            <a:t>o</a:t>
          </a:r>
          <a:r>
            <a:rPr lang="en-US" sz="4800" dirty="0" err="1" smtClean="0">
              <a:solidFill>
                <a:srgbClr val="FFC000"/>
              </a:solidFill>
            </a:rPr>
            <a:t>u</a:t>
          </a:r>
          <a:r>
            <a:rPr lang="en-US" sz="4800" dirty="0" err="1" smtClean="0">
              <a:solidFill>
                <a:srgbClr val="0070C0"/>
              </a:solidFill>
            </a:rPr>
            <a:t>r</a:t>
          </a:r>
          <a:r>
            <a:rPr lang="en-US" sz="4800" dirty="0" err="1" smtClean="0">
              <a:solidFill>
                <a:srgbClr val="CC00FF"/>
              </a:solidFill>
            </a:rPr>
            <a:t>s</a:t>
          </a:r>
          <a:endParaRPr lang="en-US" sz="4800" dirty="0">
            <a:solidFill>
              <a:srgbClr val="CC00FF"/>
            </a:solidFill>
          </a:endParaRPr>
        </a:p>
      </dgm:t>
    </dgm:pt>
    <dgm:pt modelId="{98D980AB-CBAB-423C-B83E-865A53823292}" type="parTrans" cxnId="{E8E9AA6D-DE54-4DE1-A66A-A69D1CFB64EF}">
      <dgm:prSet/>
      <dgm:spPr/>
      <dgm:t>
        <a:bodyPr/>
        <a:lstStyle/>
        <a:p>
          <a:endParaRPr lang="en-US"/>
        </a:p>
      </dgm:t>
    </dgm:pt>
    <dgm:pt modelId="{C741478E-841A-4332-92AA-F04292B54B84}" type="sibTrans" cxnId="{E8E9AA6D-DE54-4DE1-A66A-A69D1CFB64EF}">
      <dgm:prSet/>
      <dgm:spPr/>
      <dgm:t>
        <a:bodyPr/>
        <a:lstStyle/>
        <a:p>
          <a:endParaRPr lang="en-US"/>
        </a:p>
      </dgm:t>
    </dgm:pt>
    <dgm:pt modelId="{4FC5CA34-A285-43A4-906E-42A01D0E1C3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Orange</a:t>
          </a:r>
        </a:p>
      </dgm:t>
    </dgm:pt>
    <dgm:pt modelId="{DF93B982-CD02-4B75-9477-E4BFD2921FDE}" type="parTrans" cxnId="{8C0456F2-1280-4A9B-853D-FC945B19A7DD}">
      <dgm:prSet/>
      <dgm:spPr>
        <a:ln w="57150"/>
      </dgm:spPr>
      <dgm:t>
        <a:bodyPr/>
        <a:lstStyle/>
        <a:p>
          <a:endParaRPr lang="en-US"/>
        </a:p>
      </dgm:t>
    </dgm:pt>
    <dgm:pt modelId="{DF0EEAC1-FFAE-4F22-AE7A-F7D0061A4D93}" type="sibTrans" cxnId="{8C0456F2-1280-4A9B-853D-FC945B19A7DD}">
      <dgm:prSet/>
      <dgm:spPr/>
      <dgm:t>
        <a:bodyPr/>
        <a:lstStyle/>
        <a:p>
          <a:endParaRPr lang="en-US"/>
        </a:p>
      </dgm:t>
    </dgm:pt>
    <dgm:pt modelId="{A7CF1521-067C-4842-9C9E-B2A61E6FC230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Red</a:t>
          </a:r>
        </a:p>
      </dgm:t>
    </dgm:pt>
    <dgm:pt modelId="{C8C6492E-EDC2-4804-AC65-DA6449625E1C}" type="parTrans" cxnId="{F11E614D-6FFB-4FAF-96AB-39A3E36C0805}">
      <dgm:prSet/>
      <dgm:spPr>
        <a:ln w="57150"/>
      </dgm:spPr>
      <dgm:t>
        <a:bodyPr/>
        <a:lstStyle/>
        <a:p>
          <a:endParaRPr lang="en-US"/>
        </a:p>
      </dgm:t>
    </dgm:pt>
    <dgm:pt modelId="{604E39BA-E014-4110-BF31-85F4C329B2D8}" type="sibTrans" cxnId="{F11E614D-6FFB-4FAF-96AB-39A3E36C0805}">
      <dgm:prSet/>
      <dgm:spPr/>
      <dgm:t>
        <a:bodyPr/>
        <a:lstStyle/>
        <a:p>
          <a:endParaRPr lang="en-US"/>
        </a:p>
      </dgm:t>
    </dgm:pt>
    <dgm:pt modelId="{CE923C26-9A34-4DF7-B8DB-0D6FBA36DD4E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Yellow</a:t>
          </a:r>
        </a:p>
      </dgm:t>
    </dgm:pt>
    <dgm:pt modelId="{9187BC1D-00B0-45AB-9844-26669A575199}" type="parTrans" cxnId="{E07B42F2-E2EB-44A8-A7E4-73EF8DC3BEB9}">
      <dgm:prSet/>
      <dgm:spPr>
        <a:ln w="57150"/>
      </dgm:spPr>
      <dgm:t>
        <a:bodyPr/>
        <a:lstStyle/>
        <a:p>
          <a:endParaRPr lang="en-US"/>
        </a:p>
      </dgm:t>
    </dgm:pt>
    <dgm:pt modelId="{8641A122-8FBD-403A-85C5-83BA8C40B7EA}" type="sibTrans" cxnId="{E07B42F2-E2EB-44A8-A7E4-73EF8DC3BEB9}">
      <dgm:prSet/>
      <dgm:spPr/>
      <dgm:t>
        <a:bodyPr/>
        <a:lstStyle/>
        <a:p>
          <a:endParaRPr lang="en-US"/>
        </a:p>
      </dgm:t>
    </dgm:pt>
    <dgm:pt modelId="{9B609632-5497-4DCD-A7A6-F206DBD4744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Blue</a:t>
          </a:r>
        </a:p>
      </dgm:t>
    </dgm:pt>
    <dgm:pt modelId="{2FF0F21E-B6CF-4BA1-BD72-193A28916C9F}" type="parTrans" cxnId="{714A38FD-3C09-4F47-A0B2-F9EBD43B204B}">
      <dgm:prSet/>
      <dgm:spPr>
        <a:ln w="57150"/>
      </dgm:spPr>
      <dgm:t>
        <a:bodyPr/>
        <a:lstStyle/>
        <a:p>
          <a:endParaRPr lang="en-US"/>
        </a:p>
      </dgm:t>
    </dgm:pt>
    <dgm:pt modelId="{AA78316E-073A-4A28-8D08-3639E3B4F872}" type="sibTrans" cxnId="{714A38FD-3C09-4F47-A0B2-F9EBD43B204B}">
      <dgm:prSet/>
      <dgm:spPr/>
      <dgm:t>
        <a:bodyPr/>
        <a:lstStyle/>
        <a:p>
          <a:endParaRPr lang="en-US"/>
        </a:p>
      </dgm:t>
    </dgm:pt>
    <dgm:pt modelId="{63B59CFF-AA2C-4692-9DD8-EB7195EE9839}">
      <dgm:prSet/>
      <dgm:spPr>
        <a:solidFill>
          <a:srgbClr val="990099"/>
        </a:solidFill>
      </dgm:spPr>
      <dgm:t>
        <a:bodyPr/>
        <a:lstStyle/>
        <a:p>
          <a:r>
            <a:rPr lang="en-US" dirty="0" smtClean="0"/>
            <a:t>Violet</a:t>
          </a:r>
          <a:endParaRPr lang="en-US" dirty="0"/>
        </a:p>
      </dgm:t>
    </dgm:pt>
    <dgm:pt modelId="{E7232679-9AFD-46C3-8B5A-80920580142E}" type="parTrans" cxnId="{B509FABF-E099-4EEF-BD33-F6FC5848E280}">
      <dgm:prSet/>
      <dgm:spPr>
        <a:ln w="57150"/>
      </dgm:spPr>
      <dgm:t>
        <a:bodyPr/>
        <a:lstStyle/>
        <a:p>
          <a:endParaRPr lang="en-US"/>
        </a:p>
      </dgm:t>
    </dgm:pt>
    <dgm:pt modelId="{0337FDEA-6676-47F8-8F95-BB2ED4579CAB}" type="sibTrans" cxnId="{B509FABF-E099-4EEF-BD33-F6FC5848E280}">
      <dgm:prSet/>
      <dgm:spPr/>
      <dgm:t>
        <a:bodyPr/>
        <a:lstStyle/>
        <a:p>
          <a:endParaRPr lang="en-US"/>
        </a:p>
      </dgm:t>
    </dgm:pt>
    <dgm:pt modelId="{190D7C65-7126-4D76-A7FB-B8AB65B9DEDA}">
      <dgm:prSet/>
      <dgm:spPr>
        <a:solidFill>
          <a:srgbClr val="2B9948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Green</a:t>
          </a:r>
        </a:p>
      </dgm:t>
    </dgm:pt>
    <dgm:pt modelId="{D4E845EF-619B-40BB-B758-2E30A0CAA75D}" type="parTrans" cxnId="{989C77FF-3883-481D-9DD1-8247539E728B}">
      <dgm:prSet/>
      <dgm:spPr>
        <a:ln w="57150"/>
      </dgm:spPr>
      <dgm:t>
        <a:bodyPr/>
        <a:lstStyle/>
        <a:p>
          <a:endParaRPr lang="en-US"/>
        </a:p>
      </dgm:t>
    </dgm:pt>
    <dgm:pt modelId="{6CA3625C-4B6A-43CC-9B85-B48D3A39C536}" type="sibTrans" cxnId="{989C77FF-3883-481D-9DD1-8247539E728B}">
      <dgm:prSet/>
      <dgm:spPr/>
      <dgm:t>
        <a:bodyPr/>
        <a:lstStyle/>
        <a:p>
          <a:endParaRPr lang="en-US"/>
        </a:p>
      </dgm:t>
    </dgm:pt>
    <dgm:pt modelId="{D5D1DE9C-4F13-4E2A-8AF8-D9BF3BF72DC5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Indigo</a:t>
          </a:r>
          <a:endParaRPr lang="en-US" dirty="0"/>
        </a:p>
      </dgm:t>
    </dgm:pt>
    <dgm:pt modelId="{9EB09C48-C333-4B54-B4EA-197DCCB8434B}" type="parTrans" cxnId="{ECDADBA9-9725-4D32-A268-A77E9A9CB95F}">
      <dgm:prSet/>
      <dgm:spPr>
        <a:ln w="57150"/>
      </dgm:spPr>
      <dgm:t>
        <a:bodyPr/>
        <a:lstStyle/>
        <a:p>
          <a:endParaRPr lang="en-US"/>
        </a:p>
      </dgm:t>
    </dgm:pt>
    <dgm:pt modelId="{112E136E-E778-46DC-9840-15EE7FCFA8A0}" type="sibTrans" cxnId="{ECDADBA9-9725-4D32-A268-A77E9A9CB95F}">
      <dgm:prSet/>
      <dgm:spPr/>
      <dgm:t>
        <a:bodyPr/>
        <a:lstStyle/>
        <a:p>
          <a:endParaRPr lang="en-US"/>
        </a:p>
      </dgm:t>
    </dgm:pt>
    <dgm:pt modelId="{E2996A11-98CF-4463-B992-C3925D07BB54}" type="pres">
      <dgm:prSet presAssocID="{71ECC000-57B5-4E04-93DC-3A1BA80F72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FBB03F-9B52-4C01-BA45-A16538656A64}" type="pres">
      <dgm:prSet presAssocID="{558C9732-5ABF-48C9-A0EC-47560671B84D}" presName="centerShape" presStyleLbl="node0" presStyleIdx="0" presStyleCnt="1" custScaleX="165916" custLinFactNeighborX="-4574" custLinFactNeighborY="-51"/>
      <dgm:spPr/>
      <dgm:t>
        <a:bodyPr/>
        <a:lstStyle/>
        <a:p>
          <a:endParaRPr lang="en-US"/>
        </a:p>
      </dgm:t>
    </dgm:pt>
    <dgm:pt modelId="{1E28C279-645C-4089-9915-07FEF68EFAC3}" type="pres">
      <dgm:prSet presAssocID="{DF93B982-CD02-4B75-9477-E4BFD2921FDE}" presName="Name9" presStyleLbl="parChTrans1D2" presStyleIdx="0" presStyleCnt="7"/>
      <dgm:spPr/>
      <dgm:t>
        <a:bodyPr/>
        <a:lstStyle/>
        <a:p>
          <a:endParaRPr lang="en-US"/>
        </a:p>
      </dgm:t>
    </dgm:pt>
    <dgm:pt modelId="{621A928E-260E-46BA-AFA3-EF2A24D9ABC1}" type="pres">
      <dgm:prSet presAssocID="{DF93B982-CD02-4B75-9477-E4BFD2921FD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3622575-A4BE-4148-9E1F-81D57756EB7B}" type="pres">
      <dgm:prSet presAssocID="{4FC5CA34-A285-43A4-906E-42A01D0E1C34}" presName="node" presStyleLbl="node1" presStyleIdx="0" presStyleCnt="7" custScaleX="162398" custRadScaleRad="94541" custRadScaleInc="-33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28655-17BC-45F5-9DB7-C791FE9015F6}" type="pres">
      <dgm:prSet presAssocID="{C8C6492E-EDC2-4804-AC65-DA6449625E1C}" presName="Name9" presStyleLbl="parChTrans1D2" presStyleIdx="1" presStyleCnt="7"/>
      <dgm:spPr/>
      <dgm:t>
        <a:bodyPr/>
        <a:lstStyle/>
        <a:p>
          <a:endParaRPr lang="en-US"/>
        </a:p>
      </dgm:t>
    </dgm:pt>
    <dgm:pt modelId="{DE3EFEA0-0230-412A-926B-3469CB1F09D3}" type="pres">
      <dgm:prSet presAssocID="{C8C6492E-EDC2-4804-AC65-DA6449625E1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183EC4D-A190-4CB4-854A-E2630731508B}" type="pres">
      <dgm:prSet presAssocID="{A7CF1521-067C-4842-9C9E-B2A61E6FC230}" presName="node" presStyleLbl="node1" presStyleIdx="1" presStyleCnt="7" custScaleX="145933" custRadScaleRad="128833" custRadScaleInc="24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A24FB-C113-4497-A8A0-8F1FC5D16C7B}" type="pres">
      <dgm:prSet presAssocID="{9187BC1D-00B0-45AB-9844-26669A575199}" presName="Name9" presStyleLbl="parChTrans1D2" presStyleIdx="2" presStyleCnt="7"/>
      <dgm:spPr/>
      <dgm:t>
        <a:bodyPr/>
        <a:lstStyle/>
        <a:p>
          <a:endParaRPr lang="en-US"/>
        </a:p>
      </dgm:t>
    </dgm:pt>
    <dgm:pt modelId="{9590720D-A914-4520-89F7-834151552CC8}" type="pres">
      <dgm:prSet presAssocID="{9187BC1D-00B0-45AB-9844-26669A575199}" presName="connTx" presStyleLbl="parChTrans1D2" presStyleIdx="2" presStyleCnt="7"/>
      <dgm:spPr/>
      <dgm:t>
        <a:bodyPr/>
        <a:lstStyle/>
        <a:p>
          <a:endParaRPr lang="en-US"/>
        </a:p>
      </dgm:t>
    </dgm:pt>
    <dgm:pt modelId="{1AC6E178-BA73-4C04-B736-8D69E0F1FFE0}" type="pres">
      <dgm:prSet presAssocID="{CE923C26-9A34-4DF7-B8DB-0D6FBA36DD4E}" presName="node" presStyleLbl="node1" presStyleIdx="2" presStyleCnt="7" custScaleX="146859" custRadScaleRad="149087" custRadScaleInc="-35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1E02C-AA5A-46A7-A757-F58F9012D4CE}" type="pres">
      <dgm:prSet presAssocID="{2FF0F21E-B6CF-4BA1-BD72-193A28916C9F}" presName="Name9" presStyleLbl="parChTrans1D2" presStyleIdx="3" presStyleCnt="7"/>
      <dgm:spPr/>
      <dgm:t>
        <a:bodyPr/>
        <a:lstStyle/>
        <a:p>
          <a:endParaRPr lang="en-US"/>
        </a:p>
      </dgm:t>
    </dgm:pt>
    <dgm:pt modelId="{86CF85CF-5FFD-453D-B424-A553150D2B4F}" type="pres">
      <dgm:prSet presAssocID="{2FF0F21E-B6CF-4BA1-BD72-193A28916C9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A5B83D2-3C2D-4AA4-8B70-B31A7563F076}" type="pres">
      <dgm:prSet presAssocID="{9B609632-5497-4DCD-A7A6-F206DBD47445}" presName="node" presStyleLbl="node1" presStyleIdx="3" presStyleCnt="7" custScaleX="156035" custRadScaleRad="126499" custRadScaleInc="-8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6B2A-4ED5-4A26-91F3-5844600F05A7}" type="pres">
      <dgm:prSet presAssocID="{E7232679-9AFD-46C3-8B5A-80920580142E}" presName="Name9" presStyleLbl="parChTrans1D2" presStyleIdx="4" presStyleCnt="7"/>
      <dgm:spPr/>
      <dgm:t>
        <a:bodyPr/>
        <a:lstStyle/>
        <a:p>
          <a:endParaRPr lang="en-US"/>
        </a:p>
      </dgm:t>
    </dgm:pt>
    <dgm:pt modelId="{BACF645B-9639-42CE-9CA3-2C24C9395C37}" type="pres">
      <dgm:prSet presAssocID="{E7232679-9AFD-46C3-8B5A-80920580142E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9A9D5C7-4A10-4F55-86A3-C33C4EC31317}" type="pres">
      <dgm:prSet presAssocID="{63B59CFF-AA2C-4692-9DD8-EB7195EE9839}" presName="node" presStyleLbl="node1" presStyleIdx="4" presStyleCnt="7" custScaleX="156817" custRadScaleRad="89650" custRadScaleInc="-4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062AC-8EAA-4EAF-8640-6C988947D380}" type="pres">
      <dgm:prSet presAssocID="{D4E845EF-619B-40BB-B758-2E30A0CAA75D}" presName="Name9" presStyleLbl="parChTrans1D2" presStyleIdx="5" presStyleCnt="7"/>
      <dgm:spPr/>
      <dgm:t>
        <a:bodyPr/>
        <a:lstStyle/>
        <a:p>
          <a:endParaRPr lang="en-US"/>
        </a:p>
      </dgm:t>
    </dgm:pt>
    <dgm:pt modelId="{7DB65EB6-66B6-42A4-B295-2C99694FDF16}" type="pres">
      <dgm:prSet presAssocID="{D4E845EF-619B-40BB-B758-2E30A0CAA75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CDC1938-5F82-46F2-860A-43D0F2485D44}" type="pres">
      <dgm:prSet presAssocID="{190D7C65-7126-4D76-A7FB-B8AB65B9DEDA}" presName="node" presStyleLbl="node1" presStyleIdx="5" presStyleCnt="7" custScaleX="144560" custRadScaleRad="147524" custRadScaleInc="-3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72876-5B52-43A8-B1E3-DB98DFD9D95B}" type="pres">
      <dgm:prSet presAssocID="{9EB09C48-C333-4B54-B4EA-197DCCB8434B}" presName="Name9" presStyleLbl="parChTrans1D2" presStyleIdx="6" presStyleCnt="7"/>
      <dgm:spPr/>
      <dgm:t>
        <a:bodyPr/>
        <a:lstStyle/>
        <a:p>
          <a:endParaRPr lang="en-US"/>
        </a:p>
      </dgm:t>
    </dgm:pt>
    <dgm:pt modelId="{1B91BACF-8945-4F81-A6EB-EA6C832366A2}" type="pres">
      <dgm:prSet presAssocID="{9EB09C48-C333-4B54-B4EA-197DCCB8434B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5CC0F9E-D8C3-409F-B8B4-ABE49FDB9C2A}" type="pres">
      <dgm:prSet presAssocID="{D5D1DE9C-4F13-4E2A-8AF8-D9BF3BF72DC5}" presName="node" presStyleLbl="node1" presStyleIdx="6" presStyleCnt="7" custScaleX="139106" custRadScaleRad="151417" custRadScaleInc="-66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19417-598E-4BB2-95ED-2518DD091561}" type="presOf" srcId="{9187BC1D-00B0-45AB-9844-26669A575199}" destId="{9590720D-A914-4520-89F7-834151552CC8}" srcOrd="1" destOrd="0" presId="urn:microsoft.com/office/officeart/2005/8/layout/radial1"/>
    <dgm:cxn modelId="{714A38FD-3C09-4F47-A0B2-F9EBD43B204B}" srcId="{558C9732-5ABF-48C9-A0EC-47560671B84D}" destId="{9B609632-5497-4DCD-A7A6-F206DBD47445}" srcOrd="3" destOrd="0" parTransId="{2FF0F21E-B6CF-4BA1-BD72-193A28916C9F}" sibTransId="{AA78316E-073A-4A28-8D08-3639E3B4F872}"/>
    <dgm:cxn modelId="{572D136F-D22B-447A-B43F-1A2EA869F47E}" type="presOf" srcId="{D5D1DE9C-4F13-4E2A-8AF8-D9BF3BF72DC5}" destId="{65CC0F9E-D8C3-409F-B8B4-ABE49FDB9C2A}" srcOrd="0" destOrd="0" presId="urn:microsoft.com/office/officeart/2005/8/layout/radial1"/>
    <dgm:cxn modelId="{A1C577D4-C050-4564-BF18-04153A75F374}" type="presOf" srcId="{4FC5CA34-A285-43A4-906E-42A01D0E1C34}" destId="{83622575-A4BE-4148-9E1F-81D57756EB7B}" srcOrd="0" destOrd="0" presId="urn:microsoft.com/office/officeart/2005/8/layout/radial1"/>
    <dgm:cxn modelId="{355CDA3A-3AEF-4B67-9CEB-C9523CB93D70}" type="presOf" srcId="{C8C6492E-EDC2-4804-AC65-DA6449625E1C}" destId="{DE3EFEA0-0230-412A-926B-3469CB1F09D3}" srcOrd="1" destOrd="0" presId="urn:microsoft.com/office/officeart/2005/8/layout/radial1"/>
    <dgm:cxn modelId="{A6AE126C-92EE-4593-B607-EF4ADD44F292}" type="presOf" srcId="{2FF0F21E-B6CF-4BA1-BD72-193A28916C9F}" destId="{6C91E02C-AA5A-46A7-A757-F58F9012D4CE}" srcOrd="0" destOrd="0" presId="urn:microsoft.com/office/officeart/2005/8/layout/radial1"/>
    <dgm:cxn modelId="{ECDADBA9-9725-4D32-A268-A77E9A9CB95F}" srcId="{558C9732-5ABF-48C9-A0EC-47560671B84D}" destId="{D5D1DE9C-4F13-4E2A-8AF8-D9BF3BF72DC5}" srcOrd="6" destOrd="0" parTransId="{9EB09C48-C333-4B54-B4EA-197DCCB8434B}" sibTransId="{112E136E-E778-46DC-9840-15EE7FCFA8A0}"/>
    <dgm:cxn modelId="{C292C7DB-2EBD-49A1-B064-AC86C76D439C}" type="presOf" srcId="{9EB09C48-C333-4B54-B4EA-197DCCB8434B}" destId="{1B91BACF-8945-4F81-A6EB-EA6C832366A2}" srcOrd="1" destOrd="0" presId="urn:microsoft.com/office/officeart/2005/8/layout/radial1"/>
    <dgm:cxn modelId="{4D92F083-E7EF-40F8-B962-6E05595665CA}" type="presOf" srcId="{2FF0F21E-B6CF-4BA1-BD72-193A28916C9F}" destId="{86CF85CF-5FFD-453D-B424-A553150D2B4F}" srcOrd="1" destOrd="0" presId="urn:microsoft.com/office/officeart/2005/8/layout/radial1"/>
    <dgm:cxn modelId="{D0F0B2FF-AA53-4194-8BF5-C6B6C3A0912E}" type="presOf" srcId="{A7CF1521-067C-4842-9C9E-B2A61E6FC230}" destId="{6183EC4D-A190-4CB4-854A-E2630731508B}" srcOrd="0" destOrd="0" presId="urn:microsoft.com/office/officeart/2005/8/layout/radial1"/>
    <dgm:cxn modelId="{562F4B7D-EE75-4713-894F-8DB558D34AD5}" type="presOf" srcId="{CE923C26-9A34-4DF7-B8DB-0D6FBA36DD4E}" destId="{1AC6E178-BA73-4C04-B736-8D69E0F1FFE0}" srcOrd="0" destOrd="0" presId="urn:microsoft.com/office/officeart/2005/8/layout/radial1"/>
    <dgm:cxn modelId="{E07B42F2-E2EB-44A8-A7E4-73EF8DC3BEB9}" srcId="{558C9732-5ABF-48C9-A0EC-47560671B84D}" destId="{CE923C26-9A34-4DF7-B8DB-0D6FBA36DD4E}" srcOrd="2" destOrd="0" parTransId="{9187BC1D-00B0-45AB-9844-26669A575199}" sibTransId="{8641A122-8FBD-403A-85C5-83BA8C40B7EA}"/>
    <dgm:cxn modelId="{220F9BE9-2BBC-4731-97B0-BFC6DD5C8232}" type="presOf" srcId="{71ECC000-57B5-4E04-93DC-3A1BA80F72E1}" destId="{E2996A11-98CF-4463-B992-C3925D07BB54}" srcOrd="0" destOrd="0" presId="urn:microsoft.com/office/officeart/2005/8/layout/radial1"/>
    <dgm:cxn modelId="{5334FF7E-79CE-463A-8B1E-121BCEA580C1}" type="presOf" srcId="{DF93B982-CD02-4B75-9477-E4BFD2921FDE}" destId="{621A928E-260E-46BA-AFA3-EF2A24D9ABC1}" srcOrd="1" destOrd="0" presId="urn:microsoft.com/office/officeart/2005/8/layout/radial1"/>
    <dgm:cxn modelId="{81E1944A-3BCC-4F51-816C-BC720CB2CDE8}" type="presOf" srcId="{63B59CFF-AA2C-4692-9DD8-EB7195EE9839}" destId="{E9A9D5C7-4A10-4F55-86A3-C33C4EC31317}" srcOrd="0" destOrd="0" presId="urn:microsoft.com/office/officeart/2005/8/layout/radial1"/>
    <dgm:cxn modelId="{9DBF61CB-9FD3-46A8-A066-5CDE74B68006}" type="presOf" srcId="{E7232679-9AFD-46C3-8B5A-80920580142E}" destId="{BACF645B-9639-42CE-9CA3-2C24C9395C37}" srcOrd="1" destOrd="0" presId="urn:microsoft.com/office/officeart/2005/8/layout/radial1"/>
    <dgm:cxn modelId="{B509FABF-E099-4EEF-BD33-F6FC5848E280}" srcId="{558C9732-5ABF-48C9-A0EC-47560671B84D}" destId="{63B59CFF-AA2C-4692-9DD8-EB7195EE9839}" srcOrd="4" destOrd="0" parTransId="{E7232679-9AFD-46C3-8B5A-80920580142E}" sibTransId="{0337FDEA-6676-47F8-8F95-BB2ED4579CAB}"/>
    <dgm:cxn modelId="{4C1293CC-AD49-46C6-8767-459B36551650}" type="presOf" srcId="{D4E845EF-619B-40BB-B758-2E30A0CAA75D}" destId="{F79062AC-8EAA-4EAF-8640-6C988947D380}" srcOrd="0" destOrd="0" presId="urn:microsoft.com/office/officeart/2005/8/layout/radial1"/>
    <dgm:cxn modelId="{8C0456F2-1280-4A9B-853D-FC945B19A7DD}" srcId="{558C9732-5ABF-48C9-A0EC-47560671B84D}" destId="{4FC5CA34-A285-43A4-906E-42A01D0E1C34}" srcOrd="0" destOrd="0" parTransId="{DF93B982-CD02-4B75-9477-E4BFD2921FDE}" sibTransId="{DF0EEAC1-FFAE-4F22-AE7A-F7D0061A4D93}"/>
    <dgm:cxn modelId="{989C77FF-3883-481D-9DD1-8247539E728B}" srcId="{558C9732-5ABF-48C9-A0EC-47560671B84D}" destId="{190D7C65-7126-4D76-A7FB-B8AB65B9DEDA}" srcOrd="5" destOrd="0" parTransId="{D4E845EF-619B-40BB-B758-2E30A0CAA75D}" sibTransId="{6CA3625C-4B6A-43CC-9B85-B48D3A39C536}"/>
    <dgm:cxn modelId="{AF70854B-D6CC-465E-BDE8-E8B9A2FFC5C9}" type="presOf" srcId="{9187BC1D-00B0-45AB-9844-26669A575199}" destId="{D12A24FB-C113-4497-A8A0-8F1FC5D16C7B}" srcOrd="0" destOrd="0" presId="urn:microsoft.com/office/officeart/2005/8/layout/radial1"/>
    <dgm:cxn modelId="{4F09EE73-466F-4D67-9AD6-963B5AF75999}" type="presOf" srcId="{9EB09C48-C333-4B54-B4EA-197DCCB8434B}" destId="{8F372876-5B52-43A8-B1E3-DB98DFD9D95B}" srcOrd="0" destOrd="0" presId="urn:microsoft.com/office/officeart/2005/8/layout/radial1"/>
    <dgm:cxn modelId="{F11E614D-6FFB-4FAF-96AB-39A3E36C0805}" srcId="{558C9732-5ABF-48C9-A0EC-47560671B84D}" destId="{A7CF1521-067C-4842-9C9E-B2A61E6FC230}" srcOrd="1" destOrd="0" parTransId="{C8C6492E-EDC2-4804-AC65-DA6449625E1C}" sibTransId="{604E39BA-E014-4110-BF31-85F4C329B2D8}"/>
    <dgm:cxn modelId="{3DAAF483-B1EA-4A1C-AA36-A8673C27C317}" type="presOf" srcId="{DF93B982-CD02-4B75-9477-E4BFD2921FDE}" destId="{1E28C279-645C-4089-9915-07FEF68EFAC3}" srcOrd="0" destOrd="0" presId="urn:microsoft.com/office/officeart/2005/8/layout/radial1"/>
    <dgm:cxn modelId="{149B369E-F850-4B1E-B51B-B9DA44142A55}" type="presOf" srcId="{C8C6492E-EDC2-4804-AC65-DA6449625E1C}" destId="{1C828655-17BC-45F5-9DB7-C791FE9015F6}" srcOrd="0" destOrd="0" presId="urn:microsoft.com/office/officeart/2005/8/layout/radial1"/>
    <dgm:cxn modelId="{E8E9AA6D-DE54-4DE1-A66A-A69D1CFB64EF}" srcId="{71ECC000-57B5-4E04-93DC-3A1BA80F72E1}" destId="{558C9732-5ABF-48C9-A0EC-47560671B84D}" srcOrd="0" destOrd="0" parTransId="{98D980AB-CBAB-423C-B83E-865A53823292}" sibTransId="{C741478E-841A-4332-92AA-F04292B54B84}"/>
    <dgm:cxn modelId="{3FCA131C-4CB4-48A2-B025-7968895CCC29}" type="presOf" srcId="{558C9732-5ABF-48C9-A0EC-47560671B84D}" destId="{2FFBB03F-9B52-4C01-BA45-A16538656A64}" srcOrd="0" destOrd="0" presId="urn:microsoft.com/office/officeart/2005/8/layout/radial1"/>
    <dgm:cxn modelId="{4D3AA712-72B9-4829-B008-1405D2361726}" type="presOf" srcId="{D4E845EF-619B-40BB-B758-2E30A0CAA75D}" destId="{7DB65EB6-66B6-42A4-B295-2C99694FDF16}" srcOrd="1" destOrd="0" presId="urn:microsoft.com/office/officeart/2005/8/layout/radial1"/>
    <dgm:cxn modelId="{1044D6E3-323A-4D6A-B2D0-94D5AB954635}" type="presOf" srcId="{190D7C65-7126-4D76-A7FB-B8AB65B9DEDA}" destId="{5CDC1938-5F82-46F2-860A-43D0F2485D44}" srcOrd="0" destOrd="0" presId="urn:microsoft.com/office/officeart/2005/8/layout/radial1"/>
    <dgm:cxn modelId="{04E76121-4603-40AB-9C26-63C04DCC8ACA}" type="presOf" srcId="{9B609632-5497-4DCD-A7A6-F206DBD47445}" destId="{0A5B83D2-3C2D-4AA4-8B70-B31A7563F076}" srcOrd="0" destOrd="0" presId="urn:microsoft.com/office/officeart/2005/8/layout/radial1"/>
    <dgm:cxn modelId="{CC143AD8-58F9-411E-84B9-3A7E81099957}" type="presOf" srcId="{E7232679-9AFD-46C3-8B5A-80920580142E}" destId="{59DB6B2A-4ED5-4A26-91F3-5844600F05A7}" srcOrd="0" destOrd="0" presId="urn:microsoft.com/office/officeart/2005/8/layout/radial1"/>
    <dgm:cxn modelId="{E7D5EC8F-E488-490A-AE50-ED200DFE9522}" type="presParOf" srcId="{E2996A11-98CF-4463-B992-C3925D07BB54}" destId="{2FFBB03F-9B52-4C01-BA45-A16538656A64}" srcOrd="0" destOrd="0" presId="urn:microsoft.com/office/officeart/2005/8/layout/radial1"/>
    <dgm:cxn modelId="{046108CB-89A5-4316-BD56-D54A8C1CE5BA}" type="presParOf" srcId="{E2996A11-98CF-4463-B992-C3925D07BB54}" destId="{1E28C279-645C-4089-9915-07FEF68EFAC3}" srcOrd="1" destOrd="0" presId="urn:microsoft.com/office/officeart/2005/8/layout/radial1"/>
    <dgm:cxn modelId="{7C7E7145-D83E-4BF4-9415-5A03F20FA266}" type="presParOf" srcId="{1E28C279-645C-4089-9915-07FEF68EFAC3}" destId="{621A928E-260E-46BA-AFA3-EF2A24D9ABC1}" srcOrd="0" destOrd="0" presId="urn:microsoft.com/office/officeart/2005/8/layout/radial1"/>
    <dgm:cxn modelId="{31A3DB5F-BF1B-43F4-B36D-ABBC0137667F}" type="presParOf" srcId="{E2996A11-98CF-4463-B992-C3925D07BB54}" destId="{83622575-A4BE-4148-9E1F-81D57756EB7B}" srcOrd="2" destOrd="0" presId="urn:microsoft.com/office/officeart/2005/8/layout/radial1"/>
    <dgm:cxn modelId="{74B7F13A-8FC0-4C0C-912F-70133F6245A3}" type="presParOf" srcId="{E2996A11-98CF-4463-B992-C3925D07BB54}" destId="{1C828655-17BC-45F5-9DB7-C791FE9015F6}" srcOrd="3" destOrd="0" presId="urn:microsoft.com/office/officeart/2005/8/layout/radial1"/>
    <dgm:cxn modelId="{6649A011-5303-403D-9CCC-DC346620A13B}" type="presParOf" srcId="{1C828655-17BC-45F5-9DB7-C791FE9015F6}" destId="{DE3EFEA0-0230-412A-926B-3469CB1F09D3}" srcOrd="0" destOrd="0" presId="urn:microsoft.com/office/officeart/2005/8/layout/radial1"/>
    <dgm:cxn modelId="{BE3822AD-5F44-49D9-9A39-006602AE439D}" type="presParOf" srcId="{E2996A11-98CF-4463-B992-C3925D07BB54}" destId="{6183EC4D-A190-4CB4-854A-E2630731508B}" srcOrd="4" destOrd="0" presId="urn:microsoft.com/office/officeart/2005/8/layout/radial1"/>
    <dgm:cxn modelId="{B38D5DD4-0CB3-4A8C-A1A0-3914A408BF94}" type="presParOf" srcId="{E2996A11-98CF-4463-B992-C3925D07BB54}" destId="{D12A24FB-C113-4497-A8A0-8F1FC5D16C7B}" srcOrd="5" destOrd="0" presId="urn:microsoft.com/office/officeart/2005/8/layout/radial1"/>
    <dgm:cxn modelId="{D6492760-6610-4831-90E1-3E938C85D43D}" type="presParOf" srcId="{D12A24FB-C113-4497-A8A0-8F1FC5D16C7B}" destId="{9590720D-A914-4520-89F7-834151552CC8}" srcOrd="0" destOrd="0" presId="urn:microsoft.com/office/officeart/2005/8/layout/radial1"/>
    <dgm:cxn modelId="{ED5E171A-F900-4E8B-9EF1-0458009FCC75}" type="presParOf" srcId="{E2996A11-98CF-4463-B992-C3925D07BB54}" destId="{1AC6E178-BA73-4C04-B736-8D69E0F1FFE0}" srcOrd="6" destOrd="0" presId="urn:microsoft.com/office/officeart/2005/8/layout/radial1"/>
    <dgm:cxn modelId="{C48D75EE-48A3-489B-A1E2-CD7BC59D5ABD}" type="presParOf" srcId="{E2996A11-98CF-4463-B992-C3925D07BB54}" destId="{6C91E02C-AA5A-46A7-A757-F58F9012D4CE}" srcOrd="7" destOrd="0" presId="urn:microsoft.com/office/officeart/2005/8/layout/radial1"/>
    <dgm:cxn modelId="{91D5559E-22F5-43E8-A799-6DC7D49D50BD}" type="presParOf" srcId="{6C91E02C-AA5A-46A7-A757-F58F9012D4CE}" destId="{86CF85CF-5FFD-453D-B424-A553150D2B4F}" srcOrd="0" destOrd="0" presId="urn:microsoft.com/office/officeart/2005/8/layout/radial1"/>
    <dgm:cxn modelId="{D12EE3D0-DA7A-4810-91F5-8E014475E9B5}" type="presParOf" srcId="{E2996A11-98CF-4463-B992-C3925D07BB54}" destId="{0A5B83D2-3C2D-4AA4-8B70-B31A7563F076}" srcOrd="8" destOrd="0" presId="urn:microsoft.com/office/officeart/2005/8/layout/radial1"/>
    <dgm:cxn modelId="{44DDFF9C-3A4E-42D3-A0A1-3B0ED93B86DA}" type="presParOf" srcId="{E2996A11-98CF-4463-B992-C3925D07BB54}" destId="{59DB6B2A-4ED5-4A26-91F3-5844600F05A7}" srcOrd="9" destOrd="0" presId="urn:microsoft.com/office/officeart/2005/8/layout/radial1"/>
    <dgm:cxn modelId="{99B13A72-29F2-48CF-A0BD-EE050EB3D15C}" type="presParOf" srcId="{59DB6B2A-4ED5-4A26-91F3-5844600F05A7}" destId="{BACF645B-9639-42CE-9CA3-2C24C9395C37}" srcOrd="0" destOrd="0" presId="urn:microsoft.com/office/officeart/2005/8/layout/radial1"/>
    <dgm:cxn modelId="{DDD32509-7F71-40C0-9366-FD5BA1BEB050}" type="presParOf" srcId="{E2996A11-98CF-4463-B992-C3925D07BB54}" destId="{E9A9D5C7-4A10-4F55-86A3-C33C4EC31317}" srcOrd="10" destOrd="0" presId="urn:microsoft.com/office/officeart/2005/8/layout/radial1"/>
    <dgm:cxn modelId="{A96E1F40-ECCF-42D6-BCCD-7254668F2D58}" type="presParOf" srcId="{E2996A11-98CF-4463-B992-C3925D07BB54}" destId="{F79062AC-8EAA-4EAF-8640-6C988947D380}" srcOrd="11" destOrd="0" presId="urn:microsoft.com/office/officeart/2005/8/layout/radial1"/>
    <dgm:cxn modelId="{42E5D176-2020-410B-9BC4-929274CCDF79}" type="presParOf" srcId="{F79062AC-8EAA-4EAF-8640-6C988947D380}" destId="{7DB65EB6-66B6-42A4-B295-2C99694FDF16}" srcOrd="0" destOrd="0" presId="urn:microsoft.com/office/officeart/2005/8/layout/radial1"/>
    <dgm:cxn modelId="{CB3B45B7-4EEF-4F6F-A00E-96FC9D8ADC03}" type="presParOf" srcId="{E2996A11-98CF-4463-B992-C3925D07BB54}" destId="{5CDC1938-5F82-46F2-860A-43D0F2485D44}" srcOrd="12" destOrd="0" presId="urn:microsoft.com/office/officeart/2005/8/layout/radial1"/>
    <dgm:cxn modelId="{D2DF3F0F-3DBE-4C23-8575-A4743DB9F296}" type="presParOf" srcId="{E2996A11-98CF-4463-B992-C3925D07BB54}" destId="{8F372876-5B52-43A8-B1E3-DB98DFD9D95B}" srcOrd="13" destOrd="0" presId="urn:microsoft.com/office/officeart/2005/8/layout/radial1"/>
    <dgm:cxn modelId="{6C094A3E-6295-4CC6-AE5C-25B0EBE733D4}" type="presParOf" srcId="{8F372876-5B52-43A8-B1E3-DB98DFD9D95B}" destId="{1B91BACF-8945-4F81-A6EB-EA6C832366A2}" srcOrd="0" destOrd="0" presId="urn:microsoft.com/office/officeart/2005/8/layout/radial1"/>
    <dgm:cxn modelId="{98834B37-6463-4587-83EF-2AB9AE99AFCB}" type="presParOf" srcId="{E2996A11-98CF-4463-B992-C3925D07BB54}" destId="{65CC0F9E-D8C3-409F-B8B4-ABE49FDB9C2A}" srcOrd="1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D37D-EADA-4429-8ABB-D3EB4B18DD8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B8A0-DF76-499D-8A3E-F735D3F58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3grow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28600"/>
            <a:ext cx="65151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 rot="10800000">
            <a:off x="4572000" y="304800"/>
            <a:ext cx="2343150" cy="5410200"/>
          </a:xfrm>
          <a:prstGeom prst="triangle">
            <a:avLst>
              <a:gd name="adj" fmla="val 0"/>
            </a:avLst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2228850" y="304800"/>
            <a:ext cx="2343150" cy="5410200"/>
          </a:xfrm>
          <a:prstGeom prst="triangle">
            <a:avLst>
              <a:gd name="adj" fmla="val 99877"/>
            </a:avLst>
          </a:prstGeom>
          <a:solidFill>
            <a:srgbClr val="FFCC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3611135">
            <a:off x="3986809" y="1833990"/>
            <a:ext cx="3648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4572398" y="3372249"/>
            <a:ext cx="1587" cy="468391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209455" y="3009306"/>
            <a:ext cx="5410200" cy="11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572398" y="-2037953"/>
            <a:ext cx="1587" cy="468391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474265" y="3007918"/>
            <a:ext cx="5408613" cy="23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-Point Star 13"/>
          <p:cNvSpPr/>
          <p:nvPr/>
        </p:nvSpPr>
        <p:spPr>
          <a:xfrm>
            <a:off x="6000750" y="685800"/>
            <a:ext cx="685800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6-Point Star 14"/>
          <p:cNvSpPr/>
          <p:nvPr/>
        </p:nvSpPr>
        <p:spPr>
          <a:xfrm>
            <a:off x="2400300" y="457200"/>
            <a:ext cx="685800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2009"/>
            <a:ext cx="4114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45" y="76200"/>
            <a:ext cx="406715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17679552">
            <a:off x="1347219" y="1752548"/>
            <a:ext cx="3648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1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717 L -0.8875 0.02729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9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89167 -0.03333 " pathEditMode="relative" rAng="0" ptsTypes="AA">
                                      <p:cBhvr>
                                        <p:cTn id="8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4" grpId="0" animBg="1"/>
      <p:bldP spid="14" grpId="1" animBg="1"/>
      <p:bldP spid="15" grpId="0" animBg="1"/>
      <p:bldP spid="15" grpId="1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FAC347-13AC-49B3-B64D-CFFFA17E49BA}"/>
              </a:ext>
            </a:extLst>
          </p:cNvPr>
          <p:cNvSpPr/>
          <p:nvPr/>
        </p:nvSpPr>
        <p:spPr>
          <a:xfrm>
            <a:off x="826197" y="1412712"/>
            <a:ext cx="2006498" cy="85082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Green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5474EE-B8C4-4701-A047-0156149B947C}"/>
              </a:ext>
            </a:extLst>
          </p:cNvPr>
          <p:cNvSpPr/>
          <p:nvPr/>
        </p:nvSpPr>
        <p:spPr>
          <a:xfrm>
            <a:off x="3245695" y="1346337"/>
            <a:ext cx="2206487" cy="91464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Yellow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14601E-9AC9-4E7E-A28C-5F5BC07D96DF}"/>
              </a:ext>
            </a:extLst>
          </p:cNvPr>
          <p:cNvSpPr/>
          <p:nvPr/>
        </p:nvSpPr>
        <p:spPr>
          <a:xfrm>
            <a:off x="826197" y="3757970"/>
            <a:ext cx="1903246" cy="89022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Indigo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85AE65-7059-4A05-AA5E-B6903DA0BD0D}"/>
              </a:ext>
            </a:extLst>
          </p:cNvPr>
          <p:cNvSpPr/>
          <p:nvPr/>
        </p:nvSpPr>
        <p:spPr>
          <a:xfrm>
            <a:off x="3310049" y="3735738"/>
            <a:ext cx="2206487" cy="100993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65B729-1627-4EC0-B1E2-B8F77B1B0B9B}"/>
              </a:ext>
            </a:extLst>
          </p:cNvPr>
          <p:cNvSpPr/>
          <p:nvPr/>
        </p:nvSpPr>
        <p:spPr>
          <a:xfrm>
            <a:off x="3379304" y="5876027"/>
            <a:ext cx="2206487" cy="88258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Violet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CBCAD9-3DF9-4E99-902D-1DFA1038FABC}"/>
              </a:ext>
            </a:extLst>
          </p:cNvPr>
          <p:cNvSpPr/>
          <p:nvPr/>
        </p:nvSpPr>
        <p:spPr>
          <a:xfrm>
            <a:off x="6123098" y="1346338"/>
            <a:ext cx="2096563" cy="88830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318E50-2E30-4175-A945-8C0672164247}"/>
              </a:ext>
            </a:extLst>
          </p:cNvPr>
          <p:cNvSpPr/>
          <p:nvPr/>
        </p:nvSpPr>
        <p:spPr>
          <a:xfrm>
            <a:off x="5862694" y="3735738"/>
            <a:ext cx="2227758" cy="10099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Red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439D38FF-DB83-4814-BEC0-475933F4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238" y="-265487"/>
            <a:ext cx="2240207" cy="1377430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1F634647-A533-4A87-BCBD-F31D177ED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049" y="-76902"/>
            <a:ext cx="2206487" cy="1188845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10D10B85-7151-4B90-A164-E92593AA3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098" y="306455"/>
            <a:ext cx="2248609" cy="805489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xmlns="" id="{B35214D6-158B-490E-88E7-46AC00785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77" y="2545535"/>
            <a:ext cx="2120938" cy="1030034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xmlns="" id="{6069AEBA-C367-4D03-AC25-567176C27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651" y="2536204"/>
            <a:ext cx="2114801" cy="897975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xmlns="" id="{C3A1D3D7-F03F-4A44-B6EB-0248C24CD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745" y="2287703"/>
            <a:ext cx="2573093" cy="1394974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xmlns="" id="{449C9FB2-16EB-4983-8D3A-07BDCB49D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9304" y="4813027"/>
            <a:ext cx="2305879" cy="11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0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866F5D-284A-4A83-9934-FFB7B9223571}"/>
              </a:ext>
            </a:extLst>
          </p:cNvPr>
          <p:cNvSpPr/>
          <p:nvPr/>
        </p:nvSpPr>
        <p:spPr>
          <a:xfrm>
            <a:off x="139148" y="185531"/>
            <a:ext cx="8766314" cy="114311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Kims</a:t>
            </a:r>
            <a:r>
              <a:rPr lang="en-US" sz="5400" dirty="0"/>
              <a:t> games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CCF1E43-ECCB-40DD-B865-5478AE665B9E}"/>
              </a:ext>
            </a:extLst>
          </p:cNvPr>
          <p:cNvSpPr/>
          <p:nvPr/>
        </p:nvSpPr>
        <p:spPr>
          <a:xfrm>
            <a:off x="139149" y="2199861"/>
            <a:ext cx="1818860" cy="13561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9E4CCD-FB3B-4640-B4CE-060577802028}"/>
              </a:ext>
            </a:extLst>
          </p:cNvPr>
          <p:cNvSpPr/>
          <p:nvPr/>
        </p:nvSpPr>
        <p:spPr>
          <a:xfrm>
            <a:off x="6315075" y="4838700"/>
            <a:ext cx="1676400" cy="13871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B21B1BA-2963-45F5-8157-B69F31554E5A}"/>
              </a:ext>
            </a:extLst>
          </p:cNvPr>
          <p:cNvSpPr/>
          <p:nvPr/>
        </p:nvSpPr>
        <p:spPr>
          <a:xfrm>
            <a:off x="3857625" y="4838700"/>
            <a:ext cx="1790700" cy="13871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329FA9E-2D39-41DE-9711-AA1591E500B0}"/>
              </a:ext>
            </a:extLst>
          </p:cNvPr>
          <p:cNvSpPr/>
          <p:nvPr/>
        </p:nvSpPr>
        <p:spPr>
          <a:xfrm>
            <a:off x="1162050" y="4838700"/>
            <a:ext cx="1857375" cy="13871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127BA8F-3462-4A95-8BCF-204B1BA00F42}"/>
              </a:ext>
            </a:extLst>
          </p:cNvPr>
          <p:cNvSpPr/>
          <p:nvPr/>
        </p:nvSpPr>
        <p:spPr>
          <a:xfrm>
            <a:off x="7056783" y="2199861"/>
            <a:ext cx="1848679" cy="1356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4A75A4-FD17-4089-A49A-BBC798DF9AF5}"/>
              </a:ext>
            </a:extLst>
          </p:cNvPr>
          <p:cNvSpPr/>
          <p:nvPr/>
        </p:nvSpPr>
        <p:spPr>
          <a:xfrm>
            <a:off x="4763319" y="2199861"/>
            <a:ext cx="1835681" cy="13561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609BF94-81FC-4A6F-83EA-9946F52D203C}"/>
              </a:ext>
            </a:extLst>
          </p:cNvPr>
          <p:cNvSpPr/>
          <p:nvPr/>
        </p:nvSpPr>
        <p:spPr>
          <a:xfrm>
            <a:off x="2507720" y="2199862"/>
            <a:ext cx="1797816" cy="13561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221155-688D-4703-8DA1-39327563E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399" y="1968502"/>
            <a:ext cx="891951" cy="1404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B24E34-3FB4-43F4-8E86-AE1A89B2D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061" y="1968501"/>
            <a:ext cx="1302415" cy="1404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8EF5B8-8680-45CB-9CC6-900572D34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652" y="1968501"/>
            <a:ext cx="958442" cy="13666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59323994-2A7B-439A-B6BE-7D556FF7D087}"/>
              </a:ext>
            </a:extLst>
          </p:cNvPr>
          <p:cNvSpPr/>
          <p:nvPr/>
        </p:nvSpPr>
        <p:spPr>
          <a:xfrm>
            <a:off x="71541" y="5063450"/>
            <a:ext cx="1395002" cy="160405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Indigo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A5EDDDC-ED9A-48AB-91E1-A383654AF52E}"/>
              </a:ext>
            </a:extLst>
          </p:cNvPr>
          <p:cNvSpPr/>
          <p:nvPr/>
        </p:nvSpPr>
        <p:spPr>
          <a:xfrm>
            <a:off x="4163692" y="5101982"/>
            <a:ext cx="1320628" cy="156551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Green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C7952AE-0153-4ABB-AAAE-20C5692AF0AC}"/>
              </a:ext>
            </a:extLst>
          </p:cNvPr>
          <p:cNvSpPr/>
          <p:nvPr/>
        </p:nvSpPr>
        <p:spPr>
          <a:xfrm>
            <a:off x="1522430" y="5076622"/>
            <a:ext cx="1366601" cy="160405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Orange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0127586-7946-43E3-93D0-F27375B99933}"/>
              </a:ext>
            </a:extLst>
          </p:cNvPr>
          <p:cNvSpPr/>
          <p:nvPr/>
        </p:nvSpPr>
        <p:spPr>
          <a:xfrm>
            <a:off x="5518021" y="5101982"/>
            <a:ext cx="1043918" cy="156551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Blue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0EAE9F8-34EC-4E67-9D50-5FED224FEBB8}"/>
              </a:ext>
            </a:extLst>
          </p:cNvPr>
          <p:cNvSpPr/>
          <p:nvPr/>
        </p:nvSpPr>
        <p:spPr>
          <a:xfrm>
            <a:off x="6595335" y="5063450"/>
            <a:ext cx="1436434" cy="160405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Yellow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D9FD54D-97B8-4508-84C0-4FC66205B73C}"/>
              </a:ext>
            </a:extLst>
          </p:cNvPr>
          <p:cNvSpPr/>
          <p:nvPr/>
        </p:nvSpPr>
        <p:spPr>
          <a:xfrm>
            <a:off x="2944918" y="5101982"/>
            <a:ext cx="1162886" cy="159087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Violet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DE03E51-A19B-48C5-AF33-AB54476DC4BB}"/>
              </a:ext>
            </a:extLst>
          </p:cNvPr>
          <p:cNvSpPr/>
          <p:nvPr/>
        </p:nvSpPr>
        <p:spPr>
          <a:xfrm>
            <a:off x="8048626" y="5076622"/>
            <a:ext cx="983807" cy="1590878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BC44401-7A26-4B61-B511-A90A4943B326}"/>
              </a:ext>
            </a:extLst>
          </p:cNvPr>
          <p:cNvSpPr/>
          <p:nvPr/>
        </p:nvSpPr>
        <p:spPr>
          <a:xfrm>
            <a:off x="308113" y="251792"/>
            <a:ext cx="8517835" cy="1325218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Match the flowers with the names of the </a:t>
            </a:r>
            <a:r>
              <a:rPr lang="en-US" sz="4000" dirty="0" err="1">
                <a:solidFill>
                  <a:srgbClr val="FF0000"/>
                </a:solidFill>
              </a:rPr>
              <a:t>colours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14" y="1968502"/>
            <a:ext cx="1205057" cy="1404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188" y="1968502"/>
            <a:ext cx="1269245" cy="140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155" y="1968502"/>
            <a:ext cx="1226603" cy="14048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396" y="1968501"/>
            <a:ext cx="1122456" cy="14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0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16107 0.238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14076 0.23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4948 0.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18854 0.260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32331 0.238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8399 0.238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39648 0.23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6F186C-AF0E-4C27-B6C9-8520F6764EDD}"/>
              </a:ext>
            </a:extLst>
          </p:cNvPr>
          <p:cNvSpPr/>
          <p:nvPr/>
        </p:nvSpPr>
        <p:spPr>
          <a:xfrm>
            <a:off x="496247" y="2498382"/>
            <a:ext cx="504423" cy="9094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2AF5797-55B8-443D-9868-81246896E588}"/>
              </a:ext>
            </a:extLst>
          </p:cNvPr>
          <p:cNvSpPr/>
          <p:nvPr/>
        </p:nvSpPr>
        <p:spPr>
          <a:xfrm>
            <a:off x="476312" y="3407866"/>
            <a:ext cx="460577" cy="8259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B050"/>
                </a:solidFill>
              </a:rPr>
              <a:t>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920A608-3C53-40B6-A915-09886E4F7F34}"/>
              </a:ext>
            </a:extLst>
          </p:cNvPr>
          <p:cNvSpPr/>
          <p:nvPr/>
        </p:nvSpPr>
        <p:spPr>
          <a:xfrm>
            <a:off x="457014" y="4167883"/>
            <a:ext cx="502180" cy="9094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6B548C1-C622-4CF3-AAF6-948FF1A2877B}"/>
              </a:ext>
            </a:extLst>
          </p:cNvPr>
          <p:cNvSpPr/>
          <p:nvPr/>
        </p:nvSpPr>
        <p:spPr>
          <a:xfrm flipH="1">
            <a:off x="419221" y="5134976"/>
            <a:ext cx="554722" cy="7521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577F630-3550-40B0-822C-EBE8F6FBE21B}"/>
              </a:ext>
            </a:extLst>
          </p:cNvPr>
          <p:cNvSpPr/>
          <p:nvPr/>
        </p:nvSpPr>
        <p:spPr>
          <a:xfrm>
            <a:off x="476312" y="6016932"/>
            <a:ext cx="554722" cy="7521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7030A0"/>
                </a:solidFill>
              </a:rPr>
              <a:t>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F5D179E-E9B1-4262-BBFA-564BE847B27A}"/>
              </a:ext>
            </a:extLst>
          </p:cNvPr>
          <p:cNvSpPr/>
          <p:nvPr/>
        </p:nvSpPr>
        <p:spPr>
          <a:xfrm>
            <a:off x="459290" y="1730141"/>
            <a:ext cx="571744" cy="893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6635ED9-EC4F-44E7-B590-8BA5613ABC38}"/>
              </a:ext>
            </a:extLst>
          </p:cNvPr>
          <p:cNvSpPr/>
          <p:nvPr/>
        </p:nvSpPr>
        <p:spPr>
          <a:xfrm>
            <a:off x="614146" y="945914"/>
            <a:ext cx="262030" cy="8934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0886B8-0692-4338-823C-6F3324F8D9F4}"/>
              </a:ext>
            </a:extLst>
          </p:cNvPr>
          <p:cNvSpPr/>
          <p:nvPr/>
        </p:nvSpPr>
        <p:spPr>
          <a:xfrm>
            <a:off x="7038975" y="985311"/>
            <a:ext cx="1990725" cy="6206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C4085E-BBBF-4989-9C4C-00EF9B8F596D}"/>
              </a:ext>
            </a:extLst>
          </p:cNvPr>
          <p:cNvSpPr/>
          <p:nvPr/>
        </p:nvSpPr>
        <p:spPr>
          <a:xfrm>
            <a:off x="7038975" y="2498382"/>
            <a:ext cx="1990725" cy="8255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3B3F4C-C885-4C05-B882-692E385D8BD7}"/>
              </a:ext>
            </a:extLst>
          </p:cNvPr>
          <p:cNvSpPr/>
          <p:nvPr/>
        </p:nvSpPr>
        <p:spPr>
          <a:xfrm>
            <a:off x="7038975" y="3453761"/>
            <a:ext cx="1990725" cy="6961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F3D11C-0320-4674-BE5E-B228CBC95C36}"/>
              </a:ext>
            </a:extLst>
          </p:cNvPr>
          <p:cNvSpPr/>
          <p:nvPr/>
        </p:nvSpPr>
        <p:spPr>
          <a:xfrm>
            <a:off x="7038975" y="1689871"/>
            <a:ext cx="1990725" cy="7246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81A85-147A-4FCD-86AE-A4DFAE9BC431}"/>
              </a:ext>
            </a:extLst>
          </p:cNvPr>
          <p:cNvSpPr/>
          <p:nvPr/>
        </p:nvSpPr>
        <p:spPr>
          <a:xfrm>
            <a:off x="7038975" y="4233775"/>
            <a:ext cx="1990725" cy="7736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F508D90-DFCE-4A5B-8419-8B6750DEBDF0}"/>
              </a:ext>
            </a:extLst>
          </p:cNvPr>
          <p:cNvSpPr/>
          <p:nvPr/>
        </p:nvSpPr>
        <p:spPr>
          <a:xfrm>
            <a:off x="7038975" y="5137231"/>
            <a:ext cx="1990725" cy="749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A36E00-6273-4907-B4C4-35E19C7C9957}"/>
              </a:ext>
            </a:extLst>
          </p:cNvPr>
          <p:cNvSpPr/>
          <p:nvPr/>
        </p:nvSpPr>
        <p:spPr>
          <a:xfrm>
            <a:off x="7038975" y="6016931"/>
            <a:ext cx="1990725" cy="6378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B99FC32-FBF0-48E2-A25B-BE116166F2E3}"/>
              </a:ext>
            </a:extLst>
          </p:cNvPr>
          <p:cNvSpPr txBox="1"/>
          <p:nvPr/>
        </p:nvSpPr>
        <p:spPr>
          <a:xfrm>
            <a:off x="753672" y="117107"/>
            <a:ext cx="7763859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Match the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colours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the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letters.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65807 0.72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4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4662 0.35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65886 -0.24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3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65925 0.2409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66316 -0.25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51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6758 -0.494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72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65508 -0.385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7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/>
          <p:cNvSpPr/>
          <p:nvPr/>
        </p:nvSpPr>
        <p:spPr>
          <a:xfrm>
            <a:off x="3271838" y="259095"/>
            <a:ext cx="2638425" cy="12954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Group 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775" y="151145"/>
            <a:ext cx="2924175" cy="2298700"/>
          </a:xfrm>
          <a:prstGeom prst="rect">
            <a:avLst/>
          </a:prstGeom>
          <a:solidFill>
            <a:srgbClr val="00CC0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Green group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Match the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word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letter.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3150" y="151145"/>
            <a:ext cx="2895600" cy="22987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Red group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Match the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picture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letter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600" u="sng" dirty="0">
              <a:solidFill>
                <a:srgbClr val="FF0000"/>
              </a:solidFill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115256" y="2513704"/>
            <a:ext cx="4210050" cy="4549506"/>
            <a:chOff x="139700" y="2601442"/>
            <a:chExt cx="5613400" cy="4549506"/>
          </a:xfrm>
        </p:grpSpPr>
        <p:sp>
          <p:nvSpPr>
            <p:cNvPr id="20" name="Rectangle 19"/>
            <p:cNvSpPr/>
            <p:nvPr/>
          </p:nvSpPr>
          <p:spPr>
            <a:xfrm>
              <a:off x="139700" y="2601442"/>
              <a:ext cx="5613400" cy="4154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9550" y="2713381"/>
              <a:ext cx="199390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y</a:t>
              </a:r>
              <a:endParaRPr lang="en-US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550" y="4257342"/>
              <a:ext cx="199390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r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550" y="5950620"/>
              <a:ext cx="19939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g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9550" y="5064774"/>
              <a:ext cx="19939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 </a:t>
              </a:r>
              <a:r>
                <a:rPr lang="en-US" sz="3600" dirty="0" err="1" smtClean="0"/>
                <a:t>i</a:t>
              </a:r>
              <a:endParaRPr lang="en-US" sz="3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9550" y="3471650"/>
              <a:ext cx="199390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b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32200" y="2732357"/>
              <a:ext cx="2019300" cy="6463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Red</a:t>
              </a:r>
              <a:endParaRPr lang="en-US" sz="3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32200" y="5103980"/>
              <a:ext cx="2019300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   B</a:t>
              </a:r>
              <a:r>
                <a:rPr lang="en-US" sz="3600" dirty="0" smtClean="0"/>
                <a:t>lue</a:t>
              </a:r>
              <a:endParaRPr lang="en-US" sz="3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32200" y="4336723"/>
              <a:ext cx="201930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Yellow</a:t>
              </a:r>
              <a:endParaRPr lang="en-US" sz="3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2200" y="3504005"/>
              <a:ext cx="2019300" cy="120032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Green</a:t>
              </a:r>
              <a:endParaRPr lang="en-US" sz="3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2200" y="5950619"/>
              <a:ext cx="2019300" cy="120032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Indigo </a:t>
              </a:r>
              <a:endParaRPr lang="en-US" sz="3600" dirty="0"/>
            </a:p>
          </p:txBody>
        </p:sp>
      </p:grpSp>
      <p:grpSp>
        <p:nvGrpSpPr>
          <p:cNvPr id="4" name="Group 95"/>
          <p:cNvGrpSpPr/>
          <p:nvPr/>
        </p:nvGrpSpPr>
        <p:grpSpPr>
          <a:xfrm>
            <a:off x="4820237" y="2589202"/>
            <a:ext cx="4227926" cy="4208141"/>
            <a:chOff x="6438900" y="2548259"/>
            <a:chExt cx="5637234" cy="4208141"/>
          </a:xfrm>
        </p:grpSpPr>
        <p:grpSp>
          <p:nvGrpSpPr>
            <p:cNvPr id="5" name="Group 73"/>
            <p:cNvGrpSpPr/>
            <p:nvPr/>
          </p:nvGrpSpPr>
          <p:grpSpPr>
            <a:xfrm>
              <a:off x="6438900" y="2548259"/>
              <a:ext cx="5613400" cy="4208141"/>
              <a:chOff x="139700" y="2601442"/>
              <a:chExt cx="5613400" cy="415495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39700" y="2601442"/>
                <a:ext cx="5613400" cy="41549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09550" y="4257342"/>
                <a:ext cx="199390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r</a:t>
                </a:r>
                <a:endParaRPr lang="en-US" sz="36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09550" y="5950620"/>
                <a:ext cx="19939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g</a:t>
                </a:r>
                <a:endParaRPr lang="en-US" sz="36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9550" y="5064774"/>
                <a:ext cx="19939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 </a:t>
                </a:r>
                <a:r>
                  <a:rPr lang="en-US" sz="3600" dirty="0"/>
                  <a:t>v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9550" y="3471650"/>
                <a:ext cx="199390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b</a:t>
                </a:r>
                <a:endParaRPr lang="en-US" sz="3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73842" y="2719523"/>
                <a:ext cx="199390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y</a:t>
                </a:r>
                <a:endParaRPr lang="en-US" sz="36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02929" y="4262687"/>
                <a:ext cx="199390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r</a:t>
                </a:r>
                <a:endParaRPr lang="en-US" sz="36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02929" y="5070119"/>
                <a:ext cx="19939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 </a:t>
                </a:r>
                <a:r>
                  <a:rPr lang="en-US" sz="3600" dirty="0"/>
                  <a:t>v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02929" y="3476996"/>
                <a:ext cx="199390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b</a:t>
                </a:r>
                <a:endParaRPr lang="en-US" sz="36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67221" y="2724868"/>
                <a:ext cx="199390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y</a:t>
                </a:r>
                <a:endParaRPr lang="en-US" sz="3600" dirty="0"/>
              </a:p>
            </p:txBody>
          </p:sp>
        </p:grpSp>
        <p:grpSp>
          <p:nvGrpSpPr>
            <p:cNvPr id="7" name="Group 84"/>
            <p:cNvGrpSpPr/>
            <p:nvPr/>
          </p:nvGrpSpPr>
          <p:grpSpPr>
            <a:xfrm>
              <a:off x="9542871" y="2623700"/>
              <a:ext cx="2533263" cy="4008141"/>
              <a:chOff x="9549218" y="2551877"/>
              <a:chExt cx="2533263" cy="4008141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06047" y="2551877"/>
                <a:ext cx="1727200" cy="65985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45747" y="4948694"/>
                <a:ext cx="1587500" cy="73718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45747" y="5831551"/>
                <a:ext cx="1636734" cy="728467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329" t="11415" r="5108" b="15299"/>
              <a:stretch/>
            </p:blipFill>
            <p:spPr>
              <a:xfrm>
                <a:off x="10306047" y="3309726"/>
                <a:ext cx="1682357" cy="70266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7C221155-688D-4703-8DA1-39327563E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01883" y="4110381"/>
                <a:ext cx="1490683" cy="736074"/>
              </a:xfrm>
              <a:prstGeom prst="rect">
                <a:avLst/>
              </a:prstGeom>
            </p:spPr>
          </p:pic>
          <p:sp>
            <p:nvSpPr>
              <p:cNvPr id="91" name="Rectangle 90"/>
              <p:cNvSpPr/>
              <p:nvPr/>
            </p:nvSpPr>
            <p:spPr>
              <a:xfrm>
                <a:off x="9549218" y="2590314"/>
                <a:ext cx="635000" cy="6055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549218" y="3309726"/>
                <a:ext cx="635000" cy="6055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2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600414" y="4169059"/>
                <a:ext cx="635000" cy="6055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600414" y="4995833"/>
                <a:ext cx="635000" cy="6055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4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600414" y="5868483"/>
                <a:ext cx="635000" cy="6055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56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cision 9"/>
          <p:cNvSpPr/>
          <p:nvPr/>
        </p:nvSpPr>
        <p:spPr>
          <a:xfrm>
            <a:off x="0" y="0"/>
            <a:ext cx="8546782" cy="1383029"/>
          </a:xfrm>
          <a:prstGeom prst="flowChartDecision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1" name="Hexagon 10"/>
          <p:cNvSpPr/>
          <p:nvPr/>
        </p:nvSpPr>
        <p:spPr>
          <a:xfrm>
            <a:off x="209550" y="1790700"/>
            <a:ext cx="8534400" cy="4521200"/>
          </a:xfrm>
          <a:prstGeom prst="hexagon">
            <a:avLst/>
          </a:prstGeom>
          <a:solidFill>
            <a:srgbClr val="6AFC6D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Write five </a:t>
            </a:r>
            <a:r>
              <a:rPr lang="en-US" sz="7200" dirty="0" err="1" smtClean="0">
                <a:solidFill>
                  <a:schemeClr val="tx1"/>
                </a:solidFill>
              </a:rPr>
              <a:t>colours</a:t>
            </a:r>
            <a:r>
              <a:rPr lang="en-US" sz="7200" dirty="0" smtClean="0">
                <a:solidFill>
                  <a:schemeClr val="tx1"/>
                </a:solidFill>
              </a:rPr>
              <a:t> name of your note book</a:t>
            </a:r>
            <a:r>
              <a:rPr lang="en-US" sz="8800" dirty="0" smtClean="0">
                <a:solidFill>
                  <a:schemeClr val="tx1"/>
                </a:solidFill>
              </a:rPr>
              <a:t>.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6" y="140677"/>
            <a:ext cx="9007520" cy="6611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04800"/>
            <a:ext cx="8305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everybody, Goodbye.</a:t>
            </a:r>
            <a:endParaRPr lang="en-US" sz="41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58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-1371600" y="228600"/>
            <a:ext cx="11277600" cy="18288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Introduce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-1371600" y="2335238"/>
            <a:ext cx="11201400" cy="4318780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Mohammad </a:t>
            </a:r>
            <a:r>
              <a:rPr lang="en-US" sz="4800" dirty="0" smtClean="0">
                <a:solidFill>
                  <a:schemeClr val="tx1"/>
                </a:solidFill>
              </a:rPr>
              <a:t>A</a:t>
            </a:r>
            <a:r>
              <a:rPr lang="en-US" sz="4800" dirty="0" smtClean="0">
                <a:solidFill>
                  <a:schemeClr val="tx1"/>
                </a:solidFill>
              </a:rPr>
              <a:t>bdul </a:t>
            </a:r>
            <a:r>
              <a:rPr lang="en-US" sz="4800" dirty="0" err="1" smtClean="0">
                <a:solidFill>
                  <a:schemeClr val="tx1"/>
                </a:solidFill>
              </a:rPr>
              <a:t>Gafur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Mojumder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Assistant Teacher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Gaiar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Bhanga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Govt. Primary School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Lalmai</a:t>
            </a:r>
            <a:r>
              <a:rPr lang="en-US" sz="4800" dirty="0" smtClean="0">
                <a:solidFill>
                  <a:schemeClr val="tx1"/>
                </a:solidFill>
              </a:rPr>
              <a:t>, </a:t>
            </a:r>
            <a:r>
              <a:rPr lang="en-US" sz="4800" dirty="0" err="1">
                <a:solidFill>
                  <a:schemeClr val="tx1"/>
                </a:solidFill>
              </a:rPr>
              <a:t>Comilla</a:t>
            </a:r>
            <a:r>
              <a:rPr lang="en-US" sz="48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5063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flower-frame-vector-graphics-01.jpg">
            <a:extLst>
              <a:ext uri="{FF2B5EF4-FFF2-40B4-BE49-F238E27FC236}">
                <a16:creationId xmlns:a16="http://schemas.microsoft.com/office/drawing/2014/main" xmlns="" id="{7BC653C1-0D7A-4D1B-8CFD-6E6A35FDC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" y="418575"/>
            <a:ext cx="8539316" cy="6020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E827AA-1FC7-429F-87C5-C684912BCEDE}"/>
              </a:ext>
            </a:extLst>
          </p:cNvPr>
          <p:cNvSpPr/>
          <p:nvPr/>
        </p:nvSpPr>
        <p:spPr>
          <a:xfrm>
            <a:off x="1262270" y="1298713"/>
            <a:ext cx="6768548" cy="422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Class: Two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Subject: English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Unit: 16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Lesson:4(A)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Time: 45 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38098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4" y="235805"/>
            <a:ext cx="848281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             </a:t>
            </a:r>
            <a:r>
              <a:rPr lang="en-US" sz="4000" dirty="0">
                <a:solidFill>
                  <a:srgbClr val="7030A0"/>
                </a:solidFill>
              </a:rPr>
              <a:t>What  do you see in the picture?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80" y="1497497"/>
            <a:ext cx="1346753" cy="1537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83" y="1497497"/>
            <a:ext cx="1481285" cy="1537251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51006" y="1554799"/>
            <a:ext cx="1537249" cy="1422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80" y="3684105"/>
            <a:ext cx="1346752" cy="1315827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83" y="3684105"/>
            <a:ext cx="1481285" cy="1315826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304" y="3684105"/>
            <a:ext cx="1422653" cy="1315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016" y="3684105"/>
            <a:ext cx="1407541" cy="13158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CDFC04-80D5-42DB-943B-A585F9D2AFC3}"/>
              </a:ext>
            </a:extLst>
          </p:cNvPr>
          <p:cNvSpPr/>
          <p:nvPr/>
        </p:nvSpPr>
        <p:spPr>
          <a:xfrm rot="5400000">
            <a:off x="2682161" y="1562354"/>
            <a:ext cx="1537251" cy="1407541"/>
          </a:xfrm>
          <a:prstGeom prst="rect">
            <a:avLst/>
          </a:prstGeom>
          <a:solidFill>
            <a:srgbClr val="A20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48678" y="5327374"/>
            <a:ext cx="4880114" cy="1258956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  </a:t>
            </a:r>
            <a:r>
              <a:rPr lang="en-US" sz="7200" dirty="0" err="1" smtClean="0">
                <a:solidFill>
                  <a:schemeClr val="accent4"/>
                </a:solidFill>
              </a:rPr>
              <a:t>C</a:t>
            </a:r>
            <a:r>
              <a:rPr lang="en-US" sz="7200" dirty="0" err="1" smtClean="0">
                <a:solidFill>
                  <a:srgbClr val="FF0000"/>
                </a:solidFill>
              </a:rPr>
              <a:t>o</a:t>
            </a:r>
            <a:r>
              <a:rPr lang="en-US" sz="7200" dirty="0" err="1" smtClean="0">
                <a:solidFill>
                  <a:srgbClr val="7030A0"/>
                </a:solidFill>
              </a:rPr>
              <a:t>l</a:t>
            </a:r>
            <a:r>
              <a:rPr lang="en-US" sz="7200" dirty="0" err="1" smtClean="0">
                <a:solidFill>
                  <a:srgbClr val="0070C0"/>
                </a:solidFill>
              </a:rPr>
              <a:t>o</a:t>
            </a:r>
            <a:r>
              <a:rPr lang="en-US" sz="7200" dirty="0" err="1" smtClean="0">
                <a:solidFill>
                  <a:srgbClr val="00B050"/>
                </a:solidFill>
              </a:rPr>
              <a:t>u</a:t>
            </a:r>
            <a:r>
              <a:rPr lang="en-US" sz="7200" dirty="0" err="1" smtClean="0">
                <a:solidFill>
                  <a:srgbClr val="002060"/>
                </a:solidFill>
              </a:rPr>
              <a:t>r</a:t>
            </a:r>
            <a:r>
              <a:rPr lang="en-US" sz="7200" dirty="0" err="1" smtClean="0">
                <a:solidFill>
                  <a:srgbClr val="FFFF00"/>
                </a:solidFill>
              </a:rPr>
              <a:t>s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   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10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26609" y="112542"/>
            <a:ext cx="8852096" cy="6569613"/>
          </a:xfrm>
          <a:prstGeom prst="flowChartDecision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>
                <a:solidFill>
                  <a:srgbClr val="FF0000"/>
                </a:solidFill>
              </a:rPr>
              <a:t>Lesson </a:t>
            </a:r>
            <a:r>
              <a:rPr lang="en-US" sz="5400" u="sng" dirty="0" smtClean="0">
                <a:solidFill>
                  <a:srgbClr val="FF0000"/>
                </a:solidFill>
              </a:rPr>
              <a:t>Declaration</a:t>
            </a:r>
            <a:r>
              <a:rPr lang="en-US" sz="6600" u="sng" dirty="0">
                <a:solidFill>
                  <a:srgbClr val="7030A0"/>
                </a:solidFill>
              </a:rPr>
              <a:t> </a:t>
            </a:r>
            <a:endParaRPr lang="en-US" sz="6600" u="sng" dirty="0" smtClean="0">
              <a:solidFill>
                <a:srgbClr val="7030A0"/>
              </a:solidFill>
            </a:endParaRPr>
          </a:p>
          <a:p>
            <a:pPr algn="ctr"/>
            <a:r>
              <a:rPr lang="en-US" sz="6600" dirty="0" err="1" smtClean="0">
                <a:solidFill>
                  <a:srgbClr val="00B050"/>
                </a:solidFill>
              </a:rPr>
              <a:t>C</a:t>
            </a:r>
            <a:r>
              <a:rPr lang="en-US" sz="6600" dirty="0" err="1" smtClean="0">
                <a:solidFill>
                  <a:srgbClr val="002060"/>
                </a:solidFill>
              </a:rPr>
              <a:t>o</a:t>
            </a:r>
            <a:r>
              <a:rPr lang="en-US" sz="6600" dirty="0" err="1" smtClean="0">
                <a:solidFill>
                  <a:srgbClr val="FF0000"/>
                </a:solidFill>
              </a:rPr>
              <a:t>l</a:t>
            </a:r>
            <a:r>
              <a:rPr lang="en-US" sz="6600" dirty="0" err="1" smtClean="0">
                <a:solidFill>
                  <a:srgbClr val="00B0F0"/>
                </a:solidFill>
              </a:rPr>
              <a:t>o</a:t>
            </a:r>
            <a:r>
              <a:rPr lang="en-US" sz="6600" dirty="0" err="1" smtClean="0">
                <a:solidFill>
                  <a:srgbClr val="FFC000"/>
                </a:solidFill>
              </a:rPr>
              <a:t>u</a:t>
            </a:r>
            <a:r>
              <a:rPr lang="en-US" sz="6600" dirty="0" err="1" smtClean="0">
                <a:solidFill>
                  <a:srgbClr val="7030A0"/>
                </a:solidFill>
              </a:rPr>
              <a:t>r</a:t>
            </a:r>
            <a:r>
              <a:rPr lang="en-US" sz="6600" dirty="0" err="1" smtClean="0">
                <a:solidFill>
                  <a:srgbClr val="FFFF00"/>
                </a:solidFill>
              </a:rPr>
              <a:t>s</a:t>
            </a:r>
            <a:endParaRPr lang="en-US" sz="5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21" y="1676400"/>
            <a:ext cx="8598877" cy="490728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Students </a:t>
            </a:r>
            <a:r>
              <a:rPr lang="en-US" sz="3600" b="1" dirty="0">
                <a:solidFill>
                  <a:srgbClr val="FF0000"/>
                </a:solidFill>
              </a:rPr>
              <a:t>will be able </a:t>
            </a:r>
            <a:r>
              <a:rPr lang="en-US" sz="3600" b="1" dirty="0" smtClean="0">
                <a:solidFill>
                  <a:srgbClr val="FF0000"/>
                </a:solidFill>
              </a:rPr>
              <a:t>to:</a:t>
            </a: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Listening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4.2.1 1.1.1 become familiar with English sounds by listening  to common  English words.</a:t>
            </a:r>
          </a:p>
          <a:p>
            <a:pPr algn="ctr"/>
            <a:r>
              <a:rPr lang="en-US" sz="4000" b="1" u="sng" dirty="0">
                <a:solidFill>
                  <a:srgbClr val="7030A0"/>
                </a:solidFill>
              </a:rPr>
              <a:t>Speaking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1.1.1 repeat after the teacher simple words and phrases with proper sounds and stress.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1.1.2 say simple words and phrases with proper sounds and stress.</a:t>
            </a:r>
          </a:p>
          <a:p>
            <a:pPr algn="ctr"/>
            <a:endParaRPr lang="en-US" sz="4400" dirty="0">
              <a:solidFill>
                <a:srgbClr val="7030A0"/>
              </a:solidFill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Rectangle: Rounded Corners 1"/>
          <p:cNvSpPr/>
          <p:nvPr/>
        </p:nvSpPr>
        <p:spPr>
          <a:xfrm>
            <a:off x="369277" y="154746"/>
            <a:ext cx="8525021" cy="1280354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27731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58EFAF-F772-49AB-ADE5-8D92523B9BFC}"/>
              </a:ext>
            </a:extLst>
          </p:cNvPr>
          <p:cNvSpPr/>
          <p:nvPr/>
        </p:nvSpPr>
        <p:spPr>
          <a:xfrm>
            <a:off x="46285" y="1936957"/>
            <a:ext cx="1818536" cy="20893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CDFC04-80D5-42DB-943B-A585F9D2AFC3}"/>
              </a:ext>
            </a:extLst>
          </p:cNvPr>
          <p:cNvSpPr/>
          <p:nvPr/>
        </p:nvSpPr>
        <p:spPr>
          <a:xfrm>
            <a:off x="2324238" y="1936948"/>
            <a:ext cx="1977251" cy="2089352"/>
          </a:xfrm>
          <a:prstGeom prst="rect">
            <a:avLst/>
          </a:prstGeom>
          <a:solidFill>
            <a:srgbClr val="A20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0CAC55-E5CD-43C3-A475-1A4F2EF40931}"/>
              </a:ext>
            </a:extLst>
          </p:cNvPr>
          <p:cNvSpPr/>
          <p:nvPr/>
        </p:nvSpPr>
        <p:spPr>
          <a:xfrm>
            <a:off x="4616431" y="1936948"/>
            <a:ext cx="2040479" cy="2089352"/>
          </a:xfrm>
          <a:prstGeom prst="rect">
            <a:avLst/>
          </a:prstGeom>
          <a:solidFill>
            <a:srgbClr val="250C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932164-A672-47CB-BDA1-CACE728A192D}"/>
              </a:ext>
            </a:extLst>
          </p:cNvPr>
          <p:cNvSpPr/>
          <p:nvPr/>
        </p:nvSpPr>
        <p:spPr>
          <a:xfrm>
            <a:off x="6899747" y="1936954"/>
            <a:ext cx="2093241" cy="2089352"/>
          </a:xfrm>
          <a:prstGeom prst="rect">
            <a:avLst/>
          </a:prstGeom>
          <a:solidFill>
            <a:srgbClr val="2B99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8AF73C-06AC-4762-B05F-041E86C6B197}"/>
              </a:ext>
            </a:extLst>
          </p:cNvPr>
          <p:cNvSpPr/>
          <p:nvPr/>
        </p:nvSpPr>
        <p:spPr>
          <a:xfrm>
            <a:off x="46285" y="5346299"/>
            <a:ext cx="1818535" cy="117377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FD013F-257A-4F61-9C8B-2D156F902260}"/>
              </a:ext>
            </a:extLst>
          </p:cNvPr>
          <p:cNvSpPr/>
          <p:nvPr/>
        </p:nvSpPr>
        <p:spPr>
          <a:xfrm>
            <a:off x="4616431" y="5346299"/>
            <a:ext cx="1951178" cy="117377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Indigo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7129FA-CE14-46C0-8ACD-AC2812FE8DD5}"/>
              </a:ext>
            </a:extLst>
          </p:cNvPr>
          <p:cNvSpPr/>
          <p:nvPr/>
        </p:nvSpPr>
        <p:spPr>
          <a:xfrm>
            <a:off x="2324238" y="5346299"/>
            <a:ext cx="1977251" cy="117377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V</a:t>
            </a:r>
            <a:r>
              <a:rPr lang="en-US" sz="4800" b="1" dirty="0" smtClean="0"/>
              <a:t>iolet</a:t>
            </a:r>
            <a:endParaRPr lang="en-US" sz="4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F90A2E-1098-4E27-B4B2-93FE6EA4B18E}"/>
              </a:ext>
            </a:extLst>
          </p:cNvPr>
          <p:cNvSpPr/>
          <p:nvPr/>
        </p:nvSpPr>
        <p:spPr>
          <a:xfrm>
            <a:off x="6882552" y="5346299"/>
            <a:ext cx="2110436" cy="117377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Green</a:t>
            </a:r>
            <a:endParaRPr lang="en-US" sz="32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74ECFC5-4FAE-4889-A8CF-F2A65E13E7F3}"/>
              </a:ext>
            </a:extLst>
          </p:cNvPr>
          <p:cNvCxnSpPr/>
          <p:nvPr/>
        </p:nvCxnSpPr>
        <p:spPr>
          <a:xfrm>
            <a:off x="905255" y="4026301"/>
            <a:ext cx="0" cy="13199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805121B-F5A2-4836-B142-ED18CBB024FE}"/>
              </a:ext>
            </a:extLst>
          </p:cNvPr>
          <p:cNvCxnSpPr/>
          <p:nvPr/>
        </p:nvCxnSpPr>
        <p:spPr>
          <a:xfrm>
            <a:off x="3203526" y="4026301"/>
            <a:ext cx="0" cy="13199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8AA357C-E3AD-405F-BE7E-1D068C79CCC0}"/>
              </a:ext>
            </a:extLst>
          </p:cNvPr>
          <p:cNvCxnSpPr/>
          <p:nvPr/>
        </p:nvCxnSpPr>
        <p:spPr>
          <a:xfrm>
            <a:off x="5520554" y="4026301"/>
            <a:ext cx="0" cy="13199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FF57367-D695-44F5-85EB-0094CD43CA40}"/>
              </a:ext>
            </a:extLst>
          </p:cNvPr>
          <p:cNvCxnSpPr/>
          <p:nvPr/>
        </p:nvCxnSpPr>
        <p:spPr>
          <a:xfrm>
            <a:off x="7902596" y="4026301"/>
            <a:ext cx="0" cy="13199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94F7091-5CB7-40A8-89CE-CE20C2DF0E02}"/>
              </a:ext>
            </a:extLst>
          </p:cNvPr>
          <p:cNvSpPr/>
          <p:nvPr/>
        </p:nvSpPr>
        <p:spPr>
          <a:xfrm>
            <a:off x="46285" y="238539"/>
            <a:ext cx="2120446" cy="12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</a:t>
            </a:r>
            <a:r>
              <a:rPr lang="en-US" sz="2800" dirty="0" err="1">
                <a:solidFill>
                  <a:schemeClr val="tx1"/>
                </a:solidFill>
              </a:rPr>
              <a:t>colour</a:t>
            </a:r>
            <a:r>
              <a:rPr lang="en-US" sz="2800" dirty="0">
                <a:solidFill>
                  <a:schemeClr val="tx1"/>
                </a:solidFill>
              </a:rPr>
              <a:t> is it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0E1FFFB-2233-4792-BB5D-51E967D96E14}"/>
              </a:ext>
            </a:extLst>
          </p:cNvPr>
          <p:cNvSpPr/>
          <p:nvPr/>
        </p:nvSpPr>
        <p:spPr>
          <a:xfrm>
            <a:off x="2324237" y="238539"/>
            <a:ext cx="2188128" cy="12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</a:t>
            </a:r>
            <a:r>
              <a:rPr lang="en-US" sz="2800" dirty="0" err="1">
                <a:solidFill>
                  <a:schemeClr val="tx1"/>
                </a:solidFill>
              </a:rPr>
              <a:t>colour</a:t>
            </a:r>
            <a:r>
              <a:rPr lang="en-US" sz="2800" dirty="0">
                <a:solidFill>
                  <a:schemeClr val="tx1"/>
                </a:solidFill>
              </a:rPr>
              <a:t> is 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6FC81AB-251A-4854-89F2-2DD3582F1DB8}"/>
              </a:ext>
            </a:extLst>
          </p:cNvPr>
          <p:cNvSpPr/>
          <p:nvPr/>
        </p:nvSpPr>
        <p:spPr>
          <a:xfrm>
            <a:off x="6899746" y="238539"/>
            <a:ext cx="2192567" cy="12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</a:t>
            </a:r>
            <a:r>
              <a:rPr lang="en-US" sz="2800" dirty="0" err="1">
                <a:solidFill>
                  <a:schemeClr val="tx1"/>
                </a:solidFill>
              </a:rPr>
              <a:t>colour</a:t>
            </a:r>
            <a:r>
              <a:rPr lang="en-US" sz="2800" dirty="0">
                <a:solidFill>
                  <a:schemeClr val="tx1"/>
                </a:solidFill>
              </a:rPr>
              <a:t> is it?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03C4282-9778-4CF5-9D99-B029239EEE46}"/>
              </a:ext>
            </a:extLst>
          </p:cNvPr>
          <p:cNvSpPr/>
          <p:nvPr/>
        </p:nvSpPr>
        <p:spPr>
          <a:xfrm>
            <a:off x="4616431" y="238539"/>
            <a:ext cx="2230937" cy="1273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</a:t>
            </a:r>
            <a:r>
              <a:rPr lang="en-US" sz="2800" dirty="0" err="1">
                <a:solidFill>
                  <a:schemeClr val="tx1"/>
                </a:solidFill>
              </a:rPr>
              <a:t>colour</a:t>
            </a:r>
            <a:r>
              <a:rPr lang="en-US" sz="2800" dirty="0">
                <a:solidFill>
                  <a:schemeClr val="tx1"/>
                </a:solidFill>
              </a:rPr>
              <a:t> is it</a:t>
            </a:r>
          </a:p>
        </p:txBody>
      </p:sp>
    </p:spTree>
    <p:extLst>
      <p:ext uri="{BB962C8B-B14F-4D97-AF65-F5344CB8AC3E}">
        <p14:creationId xmlns:p14="http://schemas.microsoft.com/office/powerpoint/2010/main" xmlns="" val="32072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1859F2-12A5-429F-95B5-212C2D222FEF}"/>
              </a:ext>
            </a:extLst>
          </p:cNvPr>
          <p:cNvSpPr/>
          <p:nvPr/>
        </p:nvSpPr>
        <p:spPr>
          <a:xfrm>
            <a:off x="6204990" y="1936955"/>
            <a:ext cx="2748510" cy="20893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A248AB-4180-4FDD-B1F2-E5A8474ED070}"/>
              </a:ext>
            </a:extLst>
          </p:cNvPr>
          <p:cNvSpPr/>
          <p:nvPr/>
        </p:nvSpPr>
        <p:spPr>
          <a:xfrm>
            <a:off x="3130099" y="2023017"/>
            <a:ext cx="2761262" cy="20893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99C5DD-2249-4904-9EBB-396485F36955}"/>
              </a:ext>
            </a:extLst>
          </p:cNvPr>
          <p:cNvSpPr/>
          <p:nvPr/>
        </p:nvSpPr>
        <p:spPr>
          <a:xfrm>
            <a:off x="276225" y="1936955"/>
            <a:ext cx="2466975" cy="2089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EB218C-24F2-413F-99DE-9854A4E64CFF}"/>
              </a:ext>
            </a:extLst>
          </p:cNvPr>
          <p:cNvSpPr/>
          <p:nvPr/>
        </p:nvSpPr>
        <p:spPr>
          <a:xfrm>
            <a:off x="3146938" y="5346298"/>
            <a:ext cx="2744423" cy="111800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Orange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6AA594-0772-40A2-B4B2-B08DC6C125C6}"/>
              </a:ext>
            </a:extLst>
          </p:cNvPr>
          <p:cNvSpPr/>
          <p:nvPr/>
        </p:nvSpPr>
        <p:spPr>
          <a:xfrm>
            <a:off x="6204990" y="5346298"/>
            <a:ext cx="2748510" cy="111800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Blue</a:t>
            </a:r>
            <a:endParaRPr lang="en-US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EA6F55-EC28-498F-B13B-88E1F7BE127E}"/>
              </a:ext>
            </a:extLst>
          </p:cNvPr>
          <p:cNvSpPr/>
          <p:nvPr/>
        </p:nvSpPr>
        <p:spPr>
          <a:xfrm>
            <a:off x="276225" y="5346298"/>
            <a:ext cx="2466975" cy="111800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Yellow</a:t>
            </a:r>
            <a:endParaRPr lang="en-US" sz="24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FE7A884-4ED5-4F18-8871-843D3CCD7D8B}"/>
              </a:ext>
            </a:extLst>
          </p:cNvPr>
          <p:cNvCxnSpPr/>
          <p:nvPr/>
        </p:nvCxnSpPr>
        <p:spPr>
          <a:xfrm>
            <a:off x="1388741" y="4026308"/>
            <a:ext cx="0" cy="13199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55C0F26-30D6-4D48-97BE-3E2D57CFAA51}"/>
              </a:ext>
            </a:extLst>
          </p:cNvPr>
          <p:cNvCxnSpPr/>
          <p:nvPr/>
        </p:nvCxnSpPr>
        <p:spPr>
          <a:xfrm>
            <a:off x="4452378" y="4112370"/>
            <a:ext cx="0" cy="13199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84D4320F-5841-42F4-B537-4D50639EBC52}"/>
              </a:ext>
            </a:extLst>
          </p:cNvPr>
          <p:cNvCxnSpPr/>
          <p:nvPr/>
        </p:nvCxnSpPr>
        <p:spPr>
          <a:xfrm>
            <a:off x="7509318" y="4026308"/>
            <a:ext cx="0" cy="13199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C1B41-1FFF-484E-9B67-C1C118B76110}"/>
              </a:ext>
            </a:extLst>
          </p:cNvPr>
          <p:cNvSpPr/>
          <p:nvPr/>
        </p:nvSpPr>
        <p:spPr>
          <a:xfrm>
            <a:off x="276226" y="177801"/>
            <a:ext cx="2540246" cy="14755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</a:t>
            </a:r>
            <a:r>
              <a:rPr lang="en-US" sz="3200" dirty="0" err="1">
                <a:solidFill>
                  <a:schemeClr val="tx1"/>
                </a:solidFill>
              </a:rPr>
              <a:t>colour</a:t>
            </a:r>
            <a:r>
              <a:rPr lang="en-US" sz="3200" dirty="0">
                <a:solidFill>
                  <a:schemeClr val="tx1"/>
                </a:solidFill>
              </a:rPr>
              <a:t> is it</a:t>
            </a:r>
            <a:r>
              <a:rPr lang="bn-BD" sz="3200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2E723-E984-418E-BA1D-7CB774B1599C}"/>
              </a:ext>
            </a:extLst>
          </p:cNvPr>
          <p:cNvSpPr/>
          <p:nvPr/>
        </p:nvSpPr>
        <p:spPr>
          <a:xfrm>
            <a:off x="6204990" y="177800"/>
            <a:ext cx="2748510" cy="1475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</a:t>
            </a:r>
            <a:r>
              <a:rPr lang="en-US" sz="3200" dirty="0" err="1">
                <a:solidFill>
                  <a:schemeClr val="tx1"/>
                </a:solidFill>
              </a:rPr>
              <a:t>colour</a:t>
            </a:r>
            <a:r>
              <a:rPr lang="en-US" sz="3200" dirty="0">
                <a:solidFill>
                  <a:schemeClr val="tx1"/>
                </a:solidFill>
              </a:rPr>
              <a:t> is it</a:t>
            </a:r>
            <a:r>
              <a:rPr lang="bn-BD" sz="3200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7A64B8-B6D8-45FE-9728-A8452AF6725F}"/>
              </a:ext>
            </a:extLst>
          </p:cNvPr>
          <p:cNvSpPr/>
          <p:nvPr/>
        </p:nvSpPr>
        <p:spPr>
          <a:xfrm>
            <a:off x="3130100" y="160116"/>
            <a:ext cx="2761262" cy="1493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</a:t>
            </a:r>
            <a:r>
              <a:rPr lang="en-US" sz="3200" dirty="0" err="1">
                <a:solidFill>
                  <a:schemeClr val="tx1"/>
                </a:solidFill>
              </a:rPr>
              <a:t>colour</a:t>
            </a:r>
            <a:r>
              <a:rPr lang="en-US" sz="3200" dirty="0">
                <a:solidFill>
                  <a:schemeClr val="tx1"/>
                </a:solidFill>
              </a:rPr>
              <a:t> is it</a:t>
            </a:r>
            <a:r>
              <a:rPr lang="bn-BD" sz="3200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795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" grpId="0" animBg="1"/>
      <p:bldP spid="2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5F6FF368-47E8-4F8E-A1E4-5C03A2CCC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07580430"/>
              </p:ext>
            </p:extLst>
          </p:nvPr>
        </p:nvGraphicFramePr>
        <p:xfrm>
          <a:off x="398206" y="1"/>
          <a:ext cx="828490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34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BB03F-9B52-4C01-BA45-A16538656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FFBB03F-9B52-4C01-BA45-A16538656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8C279-645C-4089-9915-07FEF68EF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E28C279-645C-4089-9915-07FEF68EF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22575-A4BE-4148-9E1F-81D57756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3622575-A4BE-4148-9E1F-81D57756E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28655-17BC-45F5-9DB7-C791FE901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C828655-17BC-45F5-9DB7-C791FE901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3EC4D-A190-4CB4-854A-E26307315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183EC4D-A190-4CB4-854A-E26307315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A24FB-C113-4497-A8A0-8F1FC5D16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12A24FB-C113-4497-A8A0-8F1FC5D16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6E178-BA73-4C04-B736-8D69E0F1F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AC6E178-BA73-4C04-B736-8D69E0F1F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91E02C-AA5A-46A7-A757-F58F9012D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C91E02C-AA5A-46A7-A757-F58F9012D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B83D2-3C2D-4AA4-8B70-B31A7563F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A5B83D2-3C2D-4AA4-8B70-B31A7563F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B6B2A-4ED5-4A26-91F3-5844600F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59DB6B2A-4ED5-4A26-91F3-5844600F0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9D5C7-4A10-4F55-86A3-C33C4EC31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9A9D5C7-4A10-4F55-86A3-C33C4EC31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9062AC-8EAA-4EAF-8640-6C988947D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F79062AC-8EAA-4EAF-8640-6C988947D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DC1938-5F82-46F2-860A-43D0F2485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5CDC1938-5F82-46F2-860A-43D0F2485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72876-5B52-43A8-B1E3-DB98DFD9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8F372876-5B52-43A8-B1E3-DB98DFD9D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C0F9E-D8C3-409F-B8B4-ABE49FDB9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65CC0F9E-D8C3-409F-B8B4-ABE49FDB9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269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8</cp:revision>
  <dcterms:created xsi:type="dcterms:W3CDTF">2019-10-19T23:49:31Z</dcterms:created>
  <dcterms:modified xsi:type="dcterms:W3CDTF">2019-10-20T23:48:38Z</dcterms:modified>
</cp:coreProperties>
</file>