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19"/>
  </p:notesMasterIdLst>
  <p:sldIdLst>
    <p:sldId id="454" r:id="rId2"/>
    <p:sldId id="452" r:id="rId3"/>
    <p:sldId id="453" r:id="rId4"/>
    <p:sldId id="447" r:id="rId5"/>
    <p:sldId id="406" r:id="rId6"/>
    <p:sldId id="407" r:id="rId7"/>
    <p:sldId id="448" r:id="rId8"/>
    <p:sldId id="441" r:id="rId9"/>
    <p:sldId id="449" r:id="rId10"/>
    <p:sldId id="450" r:id="rId11"/>
    <p:sldId id="422" r:id="rId12"/>
    <p:sldId id="451" r:id="rId13"/>
    <p:sldId id="400" r:id="rId14"/>
    <p:sldId id="416" r:id="rId15"/>
    <p:sldId id="402" r:id="rId16"/>
    <p:sldId id="403" r:id="rId17"/>
    <p:sldId id="40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4660"/>
  </p:normalViewPr>
  <p:slideViewPr>
    <p:cSldViewPr snapToGrid="0">
      <p:cViewPr varScale="1">
        <p:scale>
          <a:sx n="70" d="100"/>
          <a:sy n="70" d="100"/>
        </p:scale>
        <p:origin x="88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416C5-17A3-4A51-822E-943DC21A77C2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9B751-307B-4AB1-B7CD-059B93A12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8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34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364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0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64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71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61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0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61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28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91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83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স্টিগার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 ব্যবহার করা হয়েছে। উত্তরে ক্লিক করে উত্তর দেখতে </a:t>
            </a:r>
            <a:r>
              <a:rPr lang="bn-IN" sz="1200" baseline="0" smtClean="0">
                <a:latin typeface="NikoshBAN" pitchFamily="2" charset="0"/>
                <a:cs typeface="NikoshBAN" pitchFamily="2" charset="0"/>
              </a:rPr>
              <a:t>হবে।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03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95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0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4C61-0EC9-4997-A3F1-DA003DEEB3DE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03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1055-4B32-41D0-B073-B47FD5064563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31FE-D3D5-49F9-B5E6-A59D93710E57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7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0240-6FEF-4108-B190-842596504402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2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C3B0-4F9F-4760-90EB-7264BA530CC5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52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5DE4-B46B-4AAF-AF74-4C38C2B26BC4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4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B36E-C6DB-4562-9121-14D15AABA54A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7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7F2B-D8F4-4C1D-A882-F1F8568FE3A6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0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7453-1836-4066-80BA-345294880C1B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9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841E-430E-472F-98DB-C00FBAD6F1F7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9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D5DD1-DB80-4D5D-857E-3452BF77E0C8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21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7F31D-49AB-4A6D-8F63-D6131C19C17C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Sukesh Sutradhar, Nasirnagar,Brahmanbaria. Mob: 01722 269461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8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B36E-C6DB-4562-9121-14D15AABA54A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85146" y="3248168"/>
            <a:ext cx="4168254" cy="3473308"/>
          </a:xfrm>
        </p:spPr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</a:rPr>
              <a:t>Md</a:t>
            </a:r>
            <a:r>
              <a:rPr lang="en-US" sz="2400" dirty="0" smtClean="0">
                <a:solidFill>
                  <a:schemeClr val="tx1"/>
                </a:solidFill>
              </a:rPr>
              <a:t> –</a:t>
            </a:r>
            <a:r>
              <a:rPr lang="en-US" sz="2400" dirty="0" err="1" smtClean="0">
                <a:solidFill>
                  <a:schemeClr val="tx1"/>
                </a:solidFill>
              </a:rPr>
              <a:t>saiful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islam</a:t>
            </a:r>
            <a:r>
              <a:rPr lang="en-US" sz="2400" dirty="0" smtClean="0">
                <a:solidFill>
                  <a:schemeClr val="tx1"/>
                </a:solidFill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</a:rPr>
              <a:t>ht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bajitpur</a:t>
            </a:r>
            <a:r>
              <a:rPr lang="en-US" sz="2400" dirty="0" smtClean="0">
                <a:solidFill>
                  <a:schemeClr val="tx1"/>
                </a:solidFill>
              </a:rPr>
              <a:t> 01718779870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B36E-C6DB-4562-9121-14D15AABA54A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ht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bajitpur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" t="9082" r="3307" b="2300"/>
          <a:stretch/>
        </p:blipFill>
        <p:spPr>
          <a:xfrm>
            <a:off x="120770" y="177421"/>
            <a:ext cx="11793726" cy="6438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1208314" y="1678675"/>
            <a:ext cx="28450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088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B36E-C6DB-4562-9121-14D15AABA54A}" type="datetime5">
              <a:rPr lang="en-US" smtClean="0"/>
              <a:pPr/>
              <a:t>20-Oct-19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219666" y="6356350"/>
            <a:ext cx="468118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ht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bajitpur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5812" y="423081"/>
            <a:ext cx="4895997" cy="60219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																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মোঃ-সাইফুল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কুকরারাই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বাজিতপুর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মোবাইল-০১৭১৮৭৭৯৮৭০</a:t>
            </a:r>
          </a:p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 মেইল-si658611@gmail.com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60357" y="423081"/>
            <a:ext cx="4708479" cy="60219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পাঠ-প্রযুক্তির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৪০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80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smtClean="0">
                <a:latin typeface="NikoshBAN" panose="02000000000000000000" pitchFamily="2" charset="0"/>
                <a:cs typeface="NikoshBAN" panose="02000000000000000000" pitchFamily="2" charset="0"/>
              </a:rPr>
              <a:t>২০/১০/২০১৯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636" y="669358"/>
            <a:ext cx="1390347" cy="1813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 descr="Sukesh Sutradha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93488" y="669358"/>
            <a:ext cx="1533538" cy="1813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147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56113" y="5820285"/>
            <a:ext cx="28568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কয়লা পোড়ানো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07494" y="459340"/>
            <a:ext cx="38427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দেখা যাচ্ছে?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168563" y="5790898"/>
            <a:ext cx="27655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বিদ্যুৎ উৎপাদন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167" y="1780783"/>
            <a:ext cx="4197488" cy="39865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1" y="1519062"/>
            <a:ext cx="4865355" cy="44028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3251831" y="459339"/>
            <a:ext cx="49167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কেন কয়লা পোড়ানো হচ্ছে?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846618" y="3074309"/>
            <a:ext cx="1685372" cy="1137557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514126" y="486543"/>
            <a:ext cx="41841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বিদ্যৎ উৎপাদনের জন্য।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02437" y="133760"/>
            <a:ext cx="1061540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ব্যবহারের জন্য বিদ্যুৎ প্রয়োজন আর বিদ্যুৎ উৎপাদনের</a:t>
            </a:r>
          </a:p>
          <a:p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জন্য কয়লা পুড়িয়ে পরিবেশ দূষিত হচ্ছে।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3" grpId="1"/>
      <p:bldP spid="26" grpId="0"/>
      <p:bldP spid="15" grpId="0"/>
      <p:bldP spid="15" grpId="1"/>
      <p:bldP spid="3" grpId="0" animBg="1"/>
      <p:bldP spid="24" grpId="0"/>
      <p:bldP spid="24" grpId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saiful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Down Arrow Callout 11"/>
          <p:cNvSpPr/>
          <p:nvPr/>
        </p:nvSpPr>
        <p:spPr>
          <a:xfrm>
            <a:off x="2191658" y="1332927"/>
            <a:ext cx="7489371" cy="1016001"/>
          </a:xfrm>
          <a:prstGeom prst="downArrowCallout">
            <a:avLst>
              <a:gd name="adj1" fmla="val 24193"/>
              <a:gd name="adj2" fmla="val 164516"/>
              <a:gd name="adj3" fmla="val 25000"/>
              <a:gd name="adj4" fmla="val 6497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Horizontal Scroll 14"/>
          <p:cNvSpPr/>
          <p:nvPr/>
        </p:nvSpPr>
        <p:spPr>
          <a:xfrm>
            <a:off x="1872343" y="2624701"/>
            <a:ext cx="8432800" cy="2547562"/>
          </a:xfrm>
          <a:prstGeom prst="horizontalScroll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 ক্ষতিকর প্রভাব।</a:t>
            </a:r>
            <a:endParaRPr lang="en-US" sz="54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94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z="1100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Diagonal Stripe 11"/>
          <p:cNvSpPr/>
          <p:nvPr/>
        </p:nvSpPr>
        <p:spPr>
          <a:xfrm rot="2742128">
            <a:off x="4058254" y="-184996"/>
            <a:ext cx="4075492" cy="4199679"/>
          </a:xfrm>
          <a:prstGeom prst="diagStripe">
            <a:avLst>
              <a:gd name="adj" fmla="val 7175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42114" y="1198768"/>
            <a:ext cx="2307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/>
          </a:p>
        </p:txBody>
      </p:sp>
      <p:sp>
        <p:nvSpPr>
          <p:cNvPr id="17" name="Round Diagonal Corner Rectangle 16"/>
          <p:cNvSpPr/>
          <p:nvPr/>
        </p:nvSpPr>
        <p:spPr>
          <a:xfrm>
            <a:off x="763155" y="2784763"/>
            <a:ext cx="10665691" cy="1759527"/>
          </a:xfrm>
          <a:prstGeom prst="round2Diag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শিক্ষার্থীরা............ </a:t>
            </a:r>
            <a:endParaRPr lang="en-US" sz="2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১০.৩.১ আমাদের জীবনে প্রযুক্তির অপব্যবহার ও ঝুঁকি উদাহরণসহ বর্ণনা করতে পারবে।</a:t>
            </a:r>
            <a:endParaRPr lang="en-US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8" name="Frame 17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Half Frame 21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94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18631" y="5631603"/>
            <a:ext cx="27318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সার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11561" y="459340"/>
            <a:ext cx="45688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কী দেখা যাচ্ছে?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41494" y="5536242"/>
            <a:ext cx="18854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কীটনাশক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1491156"/>
            <a:ext cx="4009395" cy="38756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73" y="1371600"/>
            <a:ext cx="5487466" cy="408151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500294" y="443978"/>
            <a:ext cx="97577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অতিরিক্ত ব্যবহারের ফলে পরিবেশের ক্ষতি হচ্ছে।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07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3" grpId="1"/>
      <p:bldP spid="26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272263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6135" y="1022199"/>
            <a:ext cx="2428892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08298" y="2667000"/>
            <a:ext cx="10238115" cy="165561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পরিবেশ দূষণে প্রযুক্তি সম্পর্কে ২ টি বাক্য লেখ।</a:t>
            </a:r>
            <a:endParaRPr lang="en-US" sz="5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493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54462" y="5850312"/>
            <a:ext cx="11352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বন্দুক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08151" y="360848"/>
            <a:ext cx="45688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কী দেখা যাচ্ছে?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793240" y="5742443"/>
            <a:ext cx="11112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বোমা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7103" y1="13528" x2="37103" y2="13528"/>
                        <a14:foregroundMark x1="58323" y1="14625" x2="58323" y2="14625"/>
                        <a14:foregroundMark x1="81321" y1="15356" x2="81321" y2="15356"/>
                        <a14:foregroundMark x1="40025" y1="21755" x2="40025" y2="21755"/>
                        <a14:foregroundMark x1="45362" y1="19927" x2="45362" y2="19927"/>
                        <a14:foregroundMark x1="39771" y1="18282" x2="39771" y2="18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39" y="1994463"/>
            <a:ext cx="5355148" cy="36787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911" y="1502952"/>
            <a:ext cx="5204744" cy="423949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688346" y="348500"/>
            <a:ext cx="7829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হচ্ছে প্রযুক্তির অপব্যবহারের উদাহরণ।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3" grpId="1"/>
      <p:bldP spid="26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32153" y="5220484"/>
            <a:ext cx="11047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ট্যাঙ্ক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36251" y="360848"/>
            <a:ext cx="45688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কী দেখা যাচ্ছে?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200341" y="5138975"/>
            <a:ext cx="19159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যুদ্ধ বিমান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3" y="1491156"/>
            <a:ext cx="4794750" cy="38017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73" y="2300358"/>
            <a:ext cx="5743810" cy="287190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701076" y="393866"/>
            <a:ext cx="7829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হচ্ছে প্রযুক্তির অপব্যবহারের উদাহরণ।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07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3" grpId="1"/>
      <p:bldP spid="26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57681" y="422403"/>
            <a:ext cx="2998159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r>
              <a:rPr kumimoji="0" lang="en-US" sz="3600" b="1" i="0" u="none" strike="noStrike" kern="0" cap="none" spc="0" normalizeH="0" baseline="0" noProof="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গত</a:t>
            </a:r>
            <a:r>
              <a:rPr kumimoji="0" lang="bn-BD" sz="3600" b="1" i="0" u="none" strike="noStrike" kern="0" cap="none" spc="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385" y="230776"/>
            <a:ext cx="2415653" cy="2011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" y="1897038"/>
            <a:ext cx="10586438" cy="4406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066800" y="1604993"/>
            <a:ext cx="10586438" cy="4781950"/>
          </a:xfrm>
          <a:prstGeom prst="rect">
            <a:avLst/>
          </a:prstGeom>
          <a:noFill/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8" name="Frame 17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Half Frame 21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68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792931" y="5631603"/>
            <a:ext cx="19832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39270" y="306505"/>
            <a:ext cx="45688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চিত্রে কী কী দেখা যাচ্ছে?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758942" y="5508532"/>
            <a:ext cx="2050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3" y="1491156"/>
            <a:ext cx="5459656" cy="3961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145" y="1257336"/>
            <a:ext cx="4602268" cy="410949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363316" y="306504"/>
            <a:ext cx="540564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হচ্ছে প্রযুক্তির উদাহরণ।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7297" y="306503"/>
            <a:ext cx="116974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বেশি ব্যবহার করলে বিভিন্ন ধরণের সমস্যা দেখা দিতে পারে।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07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3" grpId="1"/>
      <p:bldP spid="26" grpId="0"/>
      <p:bldP spid="15" grpId="0"/>
      <p:bldP spid="15" grpId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81554" y="1491156"/>
            <a:ext cx="2428892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একাকী কাজ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615967" y="3565736"/>
            <a:ext cx="8960067" cy="180109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একনাগাড়ে অনেক সময় কম্পিউটার ব্যবহার করলে কী কী সমস্যা হতে পারে?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8" name="Frame 17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Half Frame 21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197" y="397741"/>
            <a:ext cx="1837806" cy="211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-11" y="-18"/>
            <a:ext cx="12192011" cy="6858018"/>
            <a:chOff x="-11" y="-18"/>
            <a:chExt cx="12192011" cy="6858018"/>
          </a:xfrm>
        </p:grpSpPr>
        <p:sp>
          <p:nvSpPr>
            <p:cNvPr id="7" name="Half Frame 6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Half Frame 7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Half Frame 10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4BE7D4E-1F59-4130-B3C4-73E508AE73AA}"/>
              </a:ext>
            </a:extLst>
          </p:cNvPr>
          <p:cNvSpPr txBox="1"/>
          <p:nvPr/>
        </p:nvSpPr>
        <p:spPr>
          <a:xfrm>
            <a:off x="6270170" y="1093542"/>
            <a:ext cx="4376511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 বই সংযোগ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8EC7FEC-F346-4E2F-A6EA-4A3747ABAED8}"/>
              </a:ext>
            </a:extLst>
          </p:cNvPr>
          <p:cNvSpPr txBox="1"/>
          <p:nvPr/>
        </p:nvSpPr>
        <p:spPr>
          <a:xfrm>
            <a:off x="6270170" y="2529155"/>
            <a:ext cx="4426859" cy="193899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বইয়ের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৬৬ নং 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</a:t>
            </a:r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খুলে মনযোগ সহকারে পড়।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70D3702-993C-442F-8277-9872B8117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86" y="443346"/>
            <a:ext cx="4124391" cy="595745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6" name="Frame 15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Half Frame 16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Half Frame 21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Half Frame 22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99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537720" y="6462428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Horizontal Scroll 11"/>
          <p:cNvSpPr/>
          <p:nvPr/>
        </p:nvSpPr>
        <p:spPr>
          <a:xfrm>
            <a:off x="4345023" y="1415715"/>
            <a:ext cx="2684683" cy="5448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সংক্ষিপ্ত প্রশ্নোত্তর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43656" y="2813612"/>
            <a:ext cx="6548588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742950" indent="-742950">
              <a:buAutoNum type="arabicPeriod"/>
            </a:pPr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প্রযুক্তির ২ টি উপকারী প্রভাব লেখ।</a:t>
            </a:r>
          </a:p>
          <a:p>
            <a:pPr marL="742950" indent="-742950">
              <a:buAutoNum type="arabicPeriod"/>
            </a:pPr>
            <a:r>
              <a:rPr lang="bn-IN" sz="36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প্রযুক্তি কীভাবে পরিবেশের ক্ষতি করছে?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6" name="Frame 15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Half Frame 16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16657" r="17357" b="35531"/>
          <a:stretch/>
        </p:blipFill>
        <p:spPr bwMode="auto">
          <a:xfrm>
            <a:off x="3403570" y="703943"/>
            <a:ext cx="2944092" cy="630382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15" name="Picture 14" descr="download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903" y="237431"/>
            <a:ext cx="2686050" cy="170497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857830" y="2569028"/>
            <a:ext cx="8476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36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n w="10541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প্রযুক্তির ৫টি ক্ষতিকর দিক লেখ।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8" name="Frame 17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Half Frame 21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106664" y="6454826"/>
            <a:ext cx="849939" cy="365125"/>
          </a:xfrm>
        </p:spPr>
        <p:txBody>
          <a:bodyPr/>
          <a:lstStyle/>
          <a:p>
            <a:fld id="{3D3AF3DF-5AFE-4625-B8E4-9EAE16E6C0B6}" type="datetime5">
              <a:rPr lang="en-US" smtClean="0">
                <a:solidFill>
                  <a:schemeClr val="accent5">
                    <a:lumMod val="50000"/>
                  </a:schemeClr>
                </a:solidFill>
              </a:rPr>
              <a:pPr/>
              <a:t>20-Oct-19</a:t>
            </a:fld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7723178" y="6454826"/>
            <a:ext cx="4468822" cy="365125"/>
          </a:xfrm>
        </p:spPr>
        <p:txBody>
          <a:bodyPr/>
          <a:lstStyle/>
          <a:p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Md-saiful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ht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bajitpur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4735" y="-18"/>
            <a:ext cx="12196735" cy="6860403"/>
            <a:chOff x="-4735" y="-18"/>
            <a:chExt cx="12196735" cy="6860403"/>
          </a:xfrm>
        </p:grpSpPr>
        <p:sp>
          <p:nvSpPr>
            <p:cNvPr id="16" name="Frame 15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1918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Half Frame 16"/>
            <p:cNvSpPr/>
            <p:nvPr/>
          </p:nvSpPr>
          <p:spPr>
            <a:xfrm>
              <a:off x="-11" y="-18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 rot="10800000">
              <a:off x="10503878" y="5366826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6200000">
              <a:off x="-103209" y="5270737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5400000">
              <a:off x="10602352" y="98474"/>
              <a:ext cx="1688122" cy="1491174"/>
            </a:xfrm>
            <a:prstGeom prst="halfFrame">
              <a:avLst>
                <a:gd name="adj1" fmla="val 9457"/>
                <a:gd name="adj2" fmla="val 9457"/>
              </a:avLst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" y="201109"/>
            <a:ext cx="11707091" cy="635205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349594" y="330070"/>
            <a:ext cx="40320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সকলকে ধন্যবাদ</a:t>
            </a:r>
            <a:r>
              <a:rPr lang="bn-IN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</a:t>
            </a:r>
            <a:endParaRPr lang="bn-IN" sz="4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5_bn_matir nice ze shoho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5_bn_matir nice ze shohor</Template>
  <TotalTime>4140</TotalTime>
  <Words>337</Words>
  <Application>Microsoft Office PowerPoint</Application>
  <PresentationFormat>Widescreen</PresentationFormat>
  <Paragraphs>109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Times New Roman</vt:lpstr>
      <vt:lpstr>Wingdings</vt:lpstr>
      <vt:lpstr>5_bn_matir nice ze shohor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user</cp:lastModifiedBy>
  <cp:revision>1785</cp:revision>
  <dcterms:created xsi:type="dcterms:W3CDTF">2017-07-12T02:49:00Z</dcterms:created>
  <dcterms:modified xsi:type="dcterms:W3CDTF">2019-10-20T11:30:30Z</dcterms:modified>
</cp:coreProperties>
</file>