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88" r:id="rId2"/>
    <p:sldId id="289" r:id="rId3"/>
    <p:sldId id="280" r:id="rId4"/>
    <p:sldId id="287" r:id="rId5"/>
    <p:sldId id="279" r:id="rId6"/>
    <p:sldId id="274" r:id="rId7"/>
    <p:sldId id="285" r:id="rId8"/>
    <p:sldId id="262" r:id="rId9"/>
    <p:sldId id="264" r:id="rId10"/>
    <p:sldId id="265" r:id="rId11"/>
    <p:sldId id="266" r:id="rId12"/>
    <p:sldId id="267" r:id="rId13"/>
    <p:sldId id="260" r:id="rId14"/>
    <p:sldId id="270" r:id="rId15"/>
    <p:sldId id="273" r:id="rId16"/>
    <p:sldId id="290" r:id="rId17"/>
    <p:sldId id="286" r:id="rId18"/>
    <p:sldId id="263" r:id="rId19"/>
    <p:sldId id="268" r:id="rId20"/>
    <p:sldId id="269" r:id="rId21"/>
    <p:sldId id="271" r:id="rId22"/>
    <p:sldId id="275" r:id="rId23"/>
    <p:sldId id="277" r:id="rId24"/>
    <p:sldId id="276" r:id="rId25"/>
    <p:sldId id="278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1DA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9" autoAdjust="0"/>
    <p:restoredTop sz="94533" autoAdjust="0"/>
  </p:normalViewPr>
  <p:slideViewPr>
    <p:cSldViewPr snapToGrid="0">
      <p:cViewPr varScale="1">
        <p:scale>
          <a:sx n="72" d="100"/>
          <a:sy n="72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55BB06-3F86-4B09-9D95-20E0E84CB76F}" type="doc">
      <dgm:prSet loTypeId="urn:microsoft.com/office/officeart/2005/8/layout/radial5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9A5238C-B27C-4E75-92C3-28BA98E227A6}">
      <dgm:prSet phldrT="[Text]" custT="1"/>
      <dgm:spPr>
        <a:solidFill>
          <a:srgbClr val="FF0000"/>
        </a:solidFill>
      </dgm:spPr>
      <dgm:t>
        <a:bodyPr/>
        <a:lstStyle/>
        <a:p>
          <a:r>
            <a:rPr lang="bn-BD" sz="2800" b="1" smtClean="0">
              <a:latin typeface="NikoshBAN" panose="02000000000000000000" pitchFamily="2" charset="0"/>
              <a:cs typeface="NikoshBAN" panose="02000000000000000000" pitchFamily="2" charset="0"/>
            </a:rPr>
            <a:t>উদ্ভিজ্জ</a:t>
          </a:r>
          <a:r>
            <a:rPr lang="bn-BD" sz="2800" b="1" smtClean="0"/>
            <a:t> </a:t>
          </a:r>
          <a:r>
            <a:rPr lang="bn-BD" sz="2800" b="1" smtClean="0">
              <a:latin typeface="NikoshBAN" panose="02000000000000000000" pitchFamily="2" charset="0"/>
              <a:cs typeface="NikoshBAN" panose="02000000000000000000" pitchFamily="2" charset="0"/>
            </a:rPr>
            <a:t>খাদ্যদ্রব্য</a:t>
          </a:r>
          <a:endParaRPr lang="en-US" sz="2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B828DC7-97A2-4B80-B1C2-029E00679418}" type="parTrans" cxnId="{85AA8E4E-8867-4608-9028-DB78755974AE}">
      <dgm:prSet/>
      <dgm:spPr/>
      <dgm:t>
        <a:bodyPr/>
        <a:lstStyle/>
        <a:p>
          <a:endParaRPr lang="en-US"/>
        </a:p>
      </dgm:t>
    </dgm:pt>
    <dgm:pt modelId="{3D0CCCE3-B1DD-4AEE-93FD-565618E26832}" type="sibTrans" cxnId="{85AA8E4E-8867-4608-9028-DB78755974AE}">
      <dgm:prSet/>
      <dgm:spPr/>
      <dgm:t>
        <a:bodyPr/>
        <a:lstStyle/>
        <a:p>
          <a:endParaRPr lang="en-US"/>
        </a:p>
      </dgm:t>
    </dgm:pt>
    <dgm:pt modelId="{A3CAC3A1-BB42-4BF6-898C-AF7C59887650}">
      <dgm:prSet phldrT="[Text]" custT="1"/>
      <dgm:spPr/>
      <dgm:t>
        <a:bodyPr/>
        <a:lstStyle/>
        <a:p>
          <a:r>
            <a:rPr lang="bn-BD" sz="4800" b="1" smtClean="0">
              <a:latin typeface="NikoshBAN" panose="02000000000000000000" pitchFamily="2" charset="0"/>
              <a:cs typeface="NikoshBAN" panose="02000000000000000000" pitchFamily="2" charset="0"/>
            </a:rPr>
            <a:t>ফল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8F8975A-B912-4F50-9C8C-3A9F11756C07}" type="parTrans" cxnId="{50A4FB76-67E3-4D86-9866-652A4E093F82}">
      <dgm:prSet/>
      <dgm:spPr/>
      <dgm:t>
        <a:bodyPr/>
        <a:lstStyle/>
        <a:p>
          <a:endParaRPr lang="en-US"/>
        </a:p>
      </dgm:t>
    </dgm:pt>
    <dgm:pt modelId="{DBB28BF3-567D-4F77-BD8E-2C4BCBA041F8}" type="sibTrans" cxnId="{50A4FB76-67E3-4D86-9866-652A4E093F82}">
      <dgm:prSet/>
      <dgm:spPr/>
      <dgm:t>
        <a:bodyPr/>
        <a:lstStyle/>
        <a:p>
          <a:endParaRPr lang="en-US"/>
        </a:p>
      </dgm:t>
    </dgm:pt>
    <dgm:pt modelId="{01FABE7D-C683-49A5-988D-C4F081F98056}">
      <dgm:prSet phldrT="[Text]" custT="1"/>
      <dgm:spPr>
        <a:solidFill>
          <a:srgbClr val="002060"/>
        </a:solidFill>
      </dgm:spPr>
      <dgm:t>
        <a:bodyPr/>
        <a:lstStyle/>
        <a:p>
          <a:r>
            <a:rPr lang="bn-BD" sz="4800" b="0" smtClean="0">
              <a:latin typeface="NikoshBAN" panose="02000000000000000000" pitchFamily="2" charset="0"/>
              <a:cs typeface="NikoshBAN" panose="02000000000000000000" pitchFamily="2" charset="0"/>
            </a:rPr>
            <a:t>শাক</a:t>
          </a:r>
          <a:endParaRPr lang="en-US" sz="4800" b="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050DC53-E502-4017-B0AE-A94B1BEFCE54}" type="parTrans" cxnId="{597E0BDC-D1F7-4853-9F65-971D22EBE939}">
      <dgm:prSet/>
      <dgm:spPr/>
      <dgm:t>
        <a:bodyPr/>
        <a:lstStyle/>
        <a:p>
          <a:endParaRPr lang="en-US"/>
        </a:p>
      </dgm:t>
    </dgm:pt>
    <dgm:pt modelId="{8B909608-FEA9-4876-8EDA-6DE83D22B331}" type="sibTrans" cxnId="{597E0BDC-D1F7-4853-9F65-971D22EBE939}">
      <dgm:prSet/>
      <dgm:spPr/>
      <dgm:t>
        <a:bodyPr/>
        <a:lstStyle/>
        <a:p>
          <a:endParaRPr lang="en-US"/>
        </a:p>
      </dgm:t>
    </dgm:pt>
    <dgm:pt modelId="{7A430975-BB2F-440B-A04B-4F6D419587BC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4000" b="1" smtClean="0">
              <a:latin typeface="NikoshBAN" panose="02000000000000000000" pitchFamily="2" charset="0"/>
              <a:cs typeface="NikoshBAN" panose="02000000000000000000" pitchFamily="2" charset="0"/>
            </a:rPr>
            <a:t>সবজি</a:t>
          </a:r>
          <a:endParaRPr lang="en-US" sz="40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A8191DC-87AF-437F-A3A9-3031EABBFC03}" type="parTrans" cxnId="{93F11E2D-CCE2-4A07-A4E8-E317457B0746}">
      <dgm:prSet/>
      <dgm:spPr/>
      <dgm:t>
        <a:bodyPr/>
        <a:lstStyle/>
        <a:p>
          <a:endParaRPr lang="en-US"/>
        </a:p>
      </dgm:t>
    </dgm:pt>
    <dgm:pt modelId="{6D971213-9D64-468A-AADD-ACA86DC3FF18}" type="sibTrans" cxnId="{93F11E2D-CCE2-4A07-A4E8-E317457B0746}">
      <dgm:prSet/>
      <dgm:spPr/>
      <dgm:t>
        <a:bodyPr/>
        <a:lstStyle/>
        <a:p>
          <a:endParaRPr lang="en-US"/>
        </a:p>
      </dgm:t>
    </dgm:pt>
    <dgm:pt modelId="{9AFB345D-B5E0-4B07-8801-15A41AC4AA51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5400" b="1" smtClean="0">
              <a:latin typeface="NikoshBAN" panose="02000000000000000000" pitchFamily="2" charset="0"/>
              <a:cs typeface="NikoshBAN" panose="02000000000000000000" pitchFamily="2" charset="0"/>
            </a:rPr>
            <a:t>ডাল</a:t>
          </a:r>
          <a:endParaRPr lang="en-US" sz="54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86F6877-0C5C-49EF-9162-A528D3EBB692}" type="parTrans" cxnId="{86B1132E-E9A5-4A20-8D64-6216D557A58E}">
      <dgm:prSet/>
      <dgm:spPr/>
      <dgm:t>
        <a:bodyPr/>
        <a:lstStyle/>
        <a:p>
          <a:endParaRPr lang="en-US"/>
        </a:p>
      </dgm:t>
    </dgm:pt>
    <dgm:pt modelId="{E28F794D-045F-48AD-AA05-C62013EB1120}" type="sibTrans" cxnId="{86B1132E-E9A5-4A20-8D64-6216D557A58E}">
      <dgm:prSet/>
      <dgm:spPr/>
      <dgm:t>
        <a:bodyPr/>
        <a:lstStyle/>
        <a:p>
          <a:endParaRPr lang="en-US"/>
        </a:p>
      </dgm:t>
    </dgm:pt>
    <dgm:pt modelId="{43E5FCD8-E53E-4C94-B2CB-86F8E35DC374}">
      <dgm:prSet phldrT="[Text]" custT="1"/>
      <dgm:spPr>
        <a:solidFill>
          <a:srgbClr val="271DA3"/>
        </a:solidFill>
      </dgm:spPr>
      <dgm:t>
        <a:bodyPr/>
        <a:lstStyle/>
        <a:p>
          <a:r>
            <a:rPr lang="bn-BD" sz="5400" b="0" smtClean="0">
              <a:latin typeface="NikoshBAN" panose="02000000000000000000" pitchFamily="2" charset="0"/>
              <a:cs typeface="NikoshBAN" panose="02000000000000000000" pitchFamily="2" charset="0"/>
            </a:rPr>
            <a:t>ধান</a:t>
          </a:r>
          <a:endParaRPr lang="en-US" sz="5400" b="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84356DC-F5F8-4419-B4C8-881C4F5685DF}" type="parTrans" cxnId="{1543D92B-9B9B-4388-8EC8-402952633B00}">
      <dgm:prSet/>
      <dgm:spPr/>
      <dgm:t>
        <a:bodyPr/>
        <a:lstStyle/>
        <a:p>
          <a:endParaRPr lang="en-US"/>
        </a:p>
      </dgm:t>
    </dgm:pt>
    <dgm:pt modelId="{AAC1480C-0A0E-4D8C-A5C0-E158E9E6229D}" type="sibTrans" cxnId="{1543D92B-9B9B-4388-8EC8-402952633B00}">
      <dgm:prSet/>
      <dgm:spPr/>
      <dgm:t>
        <a:bodyPr/>
        <a:lstStyle/>
        <a:p>
          <a:endParaRPr lang="en-US"/>
        </a:p>
      </dgm:t>
    </dgm:pt>
    <dgm:pt modelId="{BD1BD992-B143-4FE8-9E2D-32787CFDB73D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5400" dirty="0" smtClean="0">
              <a:latin typeface="NikoshBAN" panose="02000000000000000000" pitchFamily="2" charset="0"/>
              <a:cs typeface="NikoshBAN" panose="02000000000000000000" pitchFamily="2" charset="0"/>
            </a:rPr>
            <a:t>গম</a:t>
          </a:r>
          <a:endParaRPr lang="en-US" sz="5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7223A30-F5C1-4E31-A4D0-791D59523FEF}" type="parTrans" cxnId="{8EB9466C-8815-495E-8A93-3C0FB7D0B75D}">
      <dgm:prSet/>
      <dgm:spPr/>
      <dgm:t>
        <a:bodyPr/>
        <a:lstStyle/>
        <a:p>
          <a:endParaRPr lang="en-US"/>
        </a:p>
      </dgm:t>
    </dgm:pt>
    <dgm:pt modelId="{E57E01D4-9B9B-41CF-A0E0-4C5AD80100C0}" type="sibTrans" cxnId="{8EB9466C-8815-495E-8A93-3C0FB7D0B75D}">
      <dgm:prSet/>
      <dgm:spPr/>
      <dgm:t>
        <a:bodyPr/>
        <a:lstStyle/>
        <a:p>
          <a:endParaRPr lang="en-US"/>
        </a:p>
      </dgm:t>
    </dgm:pt>
    <dgm:pt modelId="{E10B8C51-1AB3-4B4C-A353-9787254AB3B2}" type="pres">
      <dgm:prSet presAssocID="{6355BB06-3F86-4B09-9D95-20E0E84CB76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AEDDD4-ED1E-4DD8-B75E-DDB5FD7F7D55}" type="pres">
      <dgm:prSet presAssocID="{89A5238C-B27C-4E75-92C3-28BA98E227A6}" presName="centerShape" presStyleLbl="node0" presStyleIdx="0" presStyleCnt="1"/>
      <dgm:spPr/>
      <dgm:t>
        <a:bodyPr/>
        <a:lstStyle/>
        <a:p>
          <a:endParaRPr lang="en-US"/>
        </a:p>
      </dgm:t>
    </dgm:pt>
    <dgm:pt modelId="{9651D0A1-FBB2-4555-BD3F-AD09B1034CC3}" type="pres">
      <dgm:prSet presAssocID="{78F8975A-B912-4F50-9C8C-3A9F11756C07}" presName="parTrans" presStyleLbl="sibTrans2D1" presStyleIdx="0" presStyleCnt="6"/>
      <dgm:spPr/>
      <dgm:t>
        <a:bodyPr/>
        <a:lstStyle/>
        <a:p>
          <a:endParaRPr lang="en-US"/>
        </a:p>
      </dgm:t>
    </dgm:pt>
    <dgm:pt modelId="{153174CA-880B-4678-B747-9C7F1247C94B}" type="pres">
      <dgm:prSet presAssocID="{78F8975A-B912-4F50-9C8C-3A9F11756C07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24157210-945A-4803-AC93-17B51CF6364E}" type="pres">
      <dgm:prSet presAssocID="{A3CAC3A1-BB42-4BF6-898C-AF7C59887650}" presName="node" presStyleLbl="node1" presStyleIdx="0" presStyleCnt="6" custRadScaleRad="100003" custRadScaleInc="-15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A88753-EFDA-4725-B7AC-DD1E3DC9BB85}" type="pres">
      <dgm:prSet presAssocID="{0050DC53-E502-4017-B0AE-A94B1BEFCE54}" presName="parTrans" presStyleLbl="sibTrans2D1" presStyleIdx="1" presStyleCnt="6"/>
      <dgm:spPr/>
      <dgm:t>
        <a:bodyPr/>
        <a:lstStyle/>
        <a:p>
          <a:endParaRPr lang="en-US"/>
        </a:p>
      </dgm:t>
    </dgm:pt>
    <dgm:pt modelId="{4CE900BD-8FC2-4290-BB03-57ED6B4F7368}" type="pres">
      <dgm:prSet presAssocID="{0050DC53-E502-4017-B0AE-A94B1BEFCE54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8E3A712F-DB41-4491-9681-E9E7A51BA110}" type="pres">
      <dgm:prSet presAssocID="{01FABE7D-C683-49A5-988D-C4F081F98056}" presName="node" presStyleLbl="node1" presStyleIdx="1" presStyleCnt="6" custRadScaleRad="101796" custRadScaleInc="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C5E40C-FA24-4C9C-9705-7A820CC55CD6}" type="pres">
      <dgm:prSet presAssocID="{9A8191DC-87AF-437F-A3A9-3031EABBFC03}" presName="parTrans" presStyleLbl="sibTrans2D1" presStyleIdx="2" presStyleCnt="6"/>
      <dgm:spPr/>
      <dgm:t>
        <a:bodyPr/>
        <a:lstStyle/>
        <a:p>
          <a:endParaRPr lang="en-US"/>
        </a:p>
      </dgm:t>
    </dgm:pt>
    <dgm:pt modelId="{646F9CB5-9881-49BD-B261-5EFC00C9039C}" type="pres">
      <dgm:prSet presAssocID="{9A8191DC-87AF-437F-A3A9-3031EABBFC03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E64B6DF7-705E-4F11-9EC5-5A04E424E61F}" type="pres">
      <dgm:prSet presAssocID="{7A430975-BB2F-440B-A04B-4F6D419587B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988E5-55D0-43C6-8852-4FFFD25811A6}" type="pres">
      <dgm:prSet presAssocID="{486F6877-0C5C-49EF-9162-A528D3EBB692}" presName="parTrans" presStyleLbl="sibTrans2D1" presStyleIdx="3" presStyleCnt="6"/>
      <dgm:spPr/>
      <dgm:t>
        <a:bodyPr/>
        <a:lstStyle/>
        <a:p>
          <a:endParaRPr lang="en-US"/>
        </a:p>
      </dgm:t>
    </dgm:pt>
    <dgm:pt modelId="{AD49F0FC-32DF-452F-B8D9-2CBC6BEB4195}" type="pres">
      <dgm:prSet presAssocID="{486F6877-0C5C-49EF-9162-A528D3EBB692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8ED16DCE-034B-4E78-A5D3-F79974AF502E}" type="pres">
      <dgm:prSet presAssocID="{9AFB345D-B5E0-4B07-8801-15A41AC4AA5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353F7D-A22A-42A4-9F12-182775F7D534}" type="pres">
      <dgm:prSet presAssocID="{984356DC-F5F8-4419-B4C8-881C4F5685DF}" presName="parTrans" presStyleLbl="sibTrans2D1" presStyleIdx="4" presStyleCnt="6"/>
      <dgm:spPr/>
      <dgm:t>
        <a:bodyPr/>
        <a:lstStyle/>
        <a:p>
          <a:endParaRPr lang="en-US"/>
        </a:p>
      </dgm:t>
    </dgm:pt>
    <dgm:pt modelId="{D16DFEAF-A891-4BCE-9F6C-9DB555E5A1D8}" type="pres">
      <dgm:prSet presAssocID="{984356DC-F5F8-4419-B4C8-881C4F5685DF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12E951D5-3829-456D-884E-7D5A90425733}" type="pres">
      <dgm:prSet presAssocID="{43E5FCD8-E53E-4C94-B2CB-86F8E35DC37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BF27F7-A86C-4786-9F78-DA89D4C8FF58}" type="pres">
      <dgm:prSet presAssocID="{57223A30-F5C1-4E31-A4D0-791D59523FEF}" presName="parTrans" presStyleLbl="sibTrans2D1" presStyleIdx="5" presStyleCnt="6"/>
      <dgm:spPr/>
      <dgm:t>
        <a:bodyPr/>
        <a:lstStyle/>
        <a:p>
          <a:endParaRPr lang="en-US"/>
        </a:p>
      </dgm:t>
    </dgm:pt>
    <dgm:pt modelId="{DAA90487-70F0-45D3-9EDD-0CF8A915EC63}" type="pres">
      <dgm:prSet presAssocID="{57223A30-F5C1-4E31-A4D0-791D59523FEF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7AC7D7AF-B559-486D-BBD8-E771138A2273}" type="pres">
      <dgm:prSet presAssocID="{BD1BD992-B143-4FE8-9E2D-32787CFDB73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43D92B-9B9B-4388-8EC8-402952633B00}" srcId="{89A5238C-B27C-4E75-92C3-28BA98E227A6}" destId="{43E5FCD8-E53E-4C94-B2CB-86F8E35DC374}" srcOrd="4" destOrd="0" parTransId="{984356DC-F5F8-4419-B4C8-881C4F5685DF}" sibTransId="{AAC1480C-0A0E-4D8C-A5C0-E158E9E6229D}"/>
    <dgm:cxn modelId="{93F11E2D-CCE2-4A07-A4E8-E317457B0746}" srcId="{89A5238C-B27C-4E75-92C3-28BA98E227A6}" destId="{7A430975-BB2F-440B-A04B-4F6D419587BC}" srcOrd="2" destOrd="0" parTransId="{9A8191DC-87AF-437F-A3A9-3031EABBFC03}" sibTransId="{6D971213-9D64-468A-AADD-ACA86DC3FF18}"/>
    <dgm:cxn modelId="{B0739365-0896-41DD-BD1A-2D054D79C2C9}" type="presOf" srcId="{89A5238C-B27C-4E75-92C3-28BA98E227A6}" destId="{43AEDDD4-ED1E-4DD8-B75E-DDB5FD7F7D55}" srcOrd="0" destOrd="0" presId="urn:microsoft.com/office/officeart/2005/8/layout/radial5"/>
    <dgm:cxn modelId="{ACE3BFEB-B117-43A7-92E3-9111641C9252}" type="presOf" srcId="{57223A30-F5C1-4E31-A4D0-791D59523FEF}" destId="{DAA90487-70F0-45D3-9EDD-0CF8A915EC63}" srcOrd="1" destOrd="0" presId="urn:microsoft.com/office/officeart/2005/8/layout/radial5"/>
    <dgm:cxn modelId="{D40408CE-1DB4-49D5-8371-D02D5DE19D1E}" type="presOf" srcId="{486F6877-0C5C-49EF-9162-A528D3EBB692}" destId="{0A7988E5-55D0-43C6-8852-4FFFD25811A6}" srcOrd="0" destOrd="0" presId="urn:microsoft.com/office/officeart/2005/8/layout/radial5"/>
    <dgm:cxn modelId="{86B1132E-E9A5-4A20-8D64-6216D557A58E}" srcId="{89A5238C-B27C-4E75-92C3-28BA98E227A6}" destId="{9AFB345D-B5E0-4B07-8801-15A41AC4AA51}" srcOrd="3" destOrd="0" parTransId="{486F6877-0C5C-49EF-9162-A528D3EBB692}" sibTransId="{E28F794D-045F-48AD-AA05-C62013EB1120}"/>
    <dgm:cxn modelId="{292A2901-4150-46D3-94B8-632FD6B3A26C}" type="presOf" srcId="{9A8191DC-87AF-437F-A3A9-3031EABBFC03}" destId="{0AC5E40C-FA24-4C9C-9705-7A820CC55CD6}" srcOrd="0" destOrd="0" presId="urn:microsoft.com/office/officeart/2005/8/layout/radial5"/>
    <dgm:cxn modelId="{13E1958B-7D9C-4633-8C44-BE83148DAA5B}" type="presOf" srcId="{984356DC-F5F8-4419-B4C8-881C4F5685DF}" destId="{D16DFEAF-A891-4BCE-9F6C-9DB555E5A1D8}" srcOrd="1" destOrd="0" presId="urn:microsoft.com/office/officeart/2005/8/layout/radial5"/>
    <dgm:cxn modelId="{08A13546-117D-46D8-9E92-0DB7BCB15DF7}" type="presOf" srcId="{9AFB345D-B5E0-4B07-8801-15A41AC4AA51}" destId="{8ED16DCE-034B-4E78-A5D3-F79974AF502E}" srcOrd="0" destOrd="0" presId="urn:microsoft.com/office/officeart/2005/8/layout/radial5"/>
    <dgm:cxn modelId="{B24931E7-213A-420C-B95D-F10E0E153F0C}" type="presOf" srcId="{57223A30-F5C1-4E31-A4D0-791D59523FEF}" destId="{38BF27F7-A86C-4786-9F78-DA89D4C8FF58}" srcOrd="0" destOrd="0" presId="urn:microsoft.com/office/officeart/2005/8/layout/radial5"/>
    <dgm:cxn modelId="{6D8C21B1-BA3F-4C7D-8A77-5BF3D6FD2982}" type="presOf" srcId="{7A430975-BB2F-440B-A04B-4F6D419587BC}" destId="{E64B6DF7-705E-4F11-9EC5-5A04E424E61F}" srcOrd="0" destOrd="0" presId="urn:microsoft.com/office/officeart/2005/8/layout/radial5"/>
    <dgm:cxn modelId="{179FC2FB-67E5-474B-B2B2-DCBF7FF2A69A}" type="presOf" srcId="{43E5FCD8-E53E-4C94-B2CB-86F8E35DC374}" destId="{12E951D5-3829-456D-884E-7D5A90425733}" srcOrd="0" destOrd="0" presId="urn:microsoft.com/office/officeart/2005/8/layout/radial5"/>
    <dgm:cxn modelId="{961B02C3-13BE-43F6-8F3A-168414EA2953}" type="presOf" srcId="{0050DC53-E502-4017-B0AE-A94B1BEFCE54}" destId="{4CE900BD-8FC2-4290-BB03-57ED6B4F7368}" srcOrd="1" destOrd="0" presId="urn:microsoft.com/office/officeart/2005/8/layout/radial5"/>
    <dgm:cxn modelId="{D718A35C-1A3E-4304-890A-05207B115D49}" type="presOf" srcId="{486F6877-0C5C-49EF-9162-A528D3EBB692}" destId="{AD49F0FC-32DF-452F-B8D9-2CBC6BEB4195}" srcOrd="1" destOrd="0" presId="urn:microsoft.com/office/officeart/2005/8/layout/radial5"/>
    <dgm:cxn modelId="{47D59069-A4AC-49D0-8887-77F9AC373EF8}" type="presOf" srcId="{9A8191DC-87AF-437F-A3A9-3031EABBFC03}" destId="{646F9CB5-9881-49BD-B261-5EFC00C9039C}" srcOrd="1" destOrd="0" presId="urn:microsoft.com/office/officeart/2005/8/layout/radial5"/>
    <dgm:cxn modelId="{8EB9466C-8815-495E-8A93-3C0FB7D0B75D}" srcId="{89A5238C-B27C-4E75-92C3-28BA98E227A6}" destId="{BD1BD992-B143-4FE8-9E2D-32787CFDB73D}" srcOrd="5" destOrd="0" parTransId="{57223A30-F5C1-4E31-A4D0-791D59523FEF}" sibTransId="{E57E01D4-9B9B-41CF-A0E0-4C5AD80100C0}"/>
    <dgm:cxn modelId="{10AEF5D0-93C9-43E9-92E7-A97A19EEB2E7}" type="presOf" srcId="{A3CAC3A1-BB42-4BF6-898C-AF7C59887650}" destId="{24157210-945A-4803-AC93-17B51CF6364E}" srcOrd="0" destOrd="0" presId="urn:microsoft.com/office/officeart/2005/8/layout/radial5"/>
    <dgm:cxn modelId="{75F006F2-2CC8-475F-8F35-C69223EE1368}" type="presOf" srcId="{78F8975A-B912-4F50-9C8C-3A9F11756C07}" destId="{153174CA-880B-4678-B747-9C7F1247C94B}" srcOrd="1" destOrd="0" presId="urn:microsoft.com/office/officeart/2005/8/layout/radial5"/>
    <dgm:cxn modelId="{4BEF2EFD-4117-4A8A-AA05-3E9CAE913833}" type="presOf" srcId="{01FABE7D-C683-49A5-988D-C4F081F98056}" destId="{8E3A712F-DB41-4491-9681-E9E7A51BA110}" srcOrd="0" destOrd="0" presId="urn:microsoft.com/office/officeart/2005/8/layout/radial5"/>
    <dgm:cxn modelId="{597E0BDC-D1F7-4853-9F65-971D22EBE939}" srcId="{89A5238C-B27C-4E75-92C3-28BA98E227A6}" destId="{01FABE7D-C683-49A5-988D-C4F081F98056}" srcOrd="1" destOrd="0" parTransId="{0050DC53-E502-4017-B0AE-A94B1BEFCE54}" sibTransId="{8B909608-FEA9-4876-8EDA-6DE83D22B331}"/>
    <dgm:cxn modelId="{979EF5F2-4CFB-498F-A6E1-7C04958E1A9B}" type="presOf" srcId="{BD1BD992-B143-4FE8-9E2D-32787CFDB73D}" destId="{7AC7D7AF-B559-486D-BBD8-E771138A2273}" srcOrd="0" destOrd="0" presId="urn:microsoft.com/office/officeart/2005/8/layout/radial5"/>
    <dgm:cxn modelId="{902022A4-F91A-4541-981E-4E8BF6667692}" type="presOf" srcId="{0050DC53-E502-4017-B0AE-A94B1BEFCE54}" destId="{2CA88753-EFDA-4725-B7AC-DD1E3DC9BB85}" srcOrd="0" destOrd="0" presId="urn:microsoft.com/office/officeart/2005/8/layout/radial5"/>
    <dgm:cxn modelId="{093A39B7-F9D9-4C19-9D57-38C899E3B018}" type="presOf" srcId="{78F8975A-B912-4F50-9C8C-3A9F11756C07}" destId="{9651D0A1-FBB2-4555-BD3F-AD09B1034CC3}" srcOrd="0" destOrd="0" presId="urn:microsoft.com/office/officeart/2005/8/layout/radial5"/>
    <dgm:cxn modelId="{76C9BBC4-9964-46CC-82EE-BF3F00801F6D}" type="presOf" srcId="{984356DC-F5F8-4419-B4C8-881C4F5685DF}" destId="{65353F7D-A22A-42A4-9F12-182775F7D534}" srcOrd="0" destOrd="0" presId="urn:microsoft.com/office/officeart/2005/8/layout/radial5"/>
    <dgm:cxn modelId="{4A8D733D-99FA-447E-8123-6ABBA8F6DA26}" type="presOf" srcId="{6355BB06-3F86-4B09-9D95-20E0E84CB76F}" destId="{E10B8C51-1AB3-4B4C-A353-9787254AB3B2}" srcOrd="0" destOrd="0" presId="urn:microsoft.com/office/officeart/2005/8/layout/radial5"/>
    <dgm:cxn modelId="{85AA8E4E-8867-4608-9028-DB78755974AE}" srcId="{6355BB06-3F86-4B09-9D95-20E0E84CB76F}" destId="{89A5238C-B27C-4E75-92C3-28BA98E227A6}" srcOrd="0" destOrd="0" parTransId="{1B828DC7-97A2-4B80-B1C2-029E00679418}" sibTransId="{3D0CCCE3-B1DD-4AEE-93FD-565618E26832}"/>
    <dgm:cxn modelId="{50A4FB76-67E3-4D86-9866-652A4E093F82}" srcId="{89A5238C-B27C-4E75-92C3-28BA98E227A6}" destId="{A3CAC3A1-BB42-4BF6-898C-AF7C59887650}" srcOrd="0" destOrd="0" parTransId="{78F8975A-B912-4F50-9C8C-3A9F11756C07}" sibTransId="{DBB28BF3-567D-4F77-BD8E-2C4BCBA041F8}"/>
    <dgm:cxn modelId="{191F961A-2C78-4429-BC68-10367CA290B6}" type="presParOf" srcId="{E10B8C51-1AB3-4B4C-A353-9787254AB3B2}" destId="{43AEDDD4-ED1E-4DD8-B75E-DDB5FD7F7D55}" srcOrd="0" destOrd="0" presId="urn:microsoft.com/office/officeart/2005/8/layout/radial5"/>
    <dgm:cxn modelId="{BCAE1E31-37C6-49AC-939F-BF7BF17E95BA}" type="presParOf" srcId="{E10B8C51-1AB3-4B4C-A353-9787254AB3B2}" destId="{9651D0A1-FBB2-4555-BD3F-AD09B1034CC3}" srcOrd="1" destOrd="0" presId="urn:microsoft.com/office/officeart/2005/8/layout/radial5"/>
    <dgm:cxn modelId="{DB4F4DED-F586-4ABD-84BB-1DCA2DF1DC03}" type="presParOf" srcId="{9651D0A1-FBB2-4555-BD3F-AD09B1034CC3}" destId="{153174CA-880B-4678-B747-9C7F1247C94B}" srcOrd="0" destOrd="0" presId="urn:microsoft.com/office/officeart/2005/8/layout/radial5"/>
    <dgm:cxn modelId="{16CFE894-EB76-4B1E-9FEC-4802614070E5}" type="presParOf" srcId="{E10B8C51-1AB3-4B4C-A353-9787254AB3B2}" destId="{24157210-945A-4803-AC93-17B51CF6364E}" srcOrd="2" destOrd="0" presId="urn:microsoft.com/office/officeart/2005/8/layout/radial5"/>
    <dgm:cxn modelId="{681764D8-1682-4E04-B71C-9D05C13E9011}" type="presParOf" srcId="{E10B8C51-1AB3-4B4C-A353-9787254AB3B2}" destId="{2CA88753-EFDA-4725-B7AC-DD1E3DC9BB85}" srcOrd="3" destOrd="0" presId="urn:microsoft.com/office/officeart/2005/8/layout/radial5"/>
    <dgm:cxn modelId="{C24AD4AD-4C06-4D69-8B43-B7A3ECA163AC}" type="presParOf" srcId="{2CA88753-EFDA-4725-B7AC-DD1E3DC9BB85}" destId="{4CE900BD-8FC2-4290-BB03-57ED6B4F7368}" srcOrd="0" destOrd="0" presId="urn:microsoft.com/office/officeart/2005/8/layout/radial5"/>
    <dgm:cxn modelId="{92C22722-6962-4F4D-BFCD-6C39E95924C7}" type="presParOf" srcId="{E10B8C51-1AB3-4B4C-A353-9787254AB3B2}" destId="{8E3A712F-DB41-4491-9681-E9E7A51BA110}" srcOrd="4" destOrd="0" presId="urn:microsoft.com/office/officeart/2005/8/layout/radial5"/>
    <dgm:cxn modelId="{46EE4E5D-5EBE-47EA-8379-4D92CF5AE60C}" type="presParOf" srcId="{E10B8C51-1AB3-4B4C-A353-9787254AB3B2}" destId="{0AC5E40C-FA24-4C9C-9705-7A820CC55CD6}" srcOrd="5" destOrd="0" presId="urn:microsoft.com/office/officeart/2005/8/layout/radial5"/>
    <dgm:cxn modelId="{16095965-03E3-4606-9FA3-5732E4A14FF6}" type="presParOf" srcId="{0AC5E40C-FA24-4C9C-9705-7A820CC55CD6}" destId="{646F9CB5-9881-49BD-B261-5EFC00C9039C}" srcOrd="0" destOrd="0" presId="urn:microsoft.com/office/officeart/2005/8/layout/radial5"/>
    <dgm:cxn modelId="{B147B34C-7EAA-44DD-8503-F6EF38052BA5}" type="presParOf" srcId="{E10B8C51-1AB3-4B4C-A353-9787254AB3B2}" destId="{E64B6DF7-705E-4F11-9EC5-5A04E424E61F}" srcOrd="6" destOrd="0" presId="urn:microsoft.com/office/officeart/2005/8/layout/radial5"/>
    <dgm:cxn modelId="{0DCE7DB7-477A-475C-AF5C-181543123AE1}" type="presParOf" srcId="{E10B8C51-1AB3-4B4C-A353-9787254AB3B2}" destId="{0A7988E5-55D0-43C6-8852-4FFFD25811A6}" srcOrd="7" destOrd="0" presId="urn:microsoft.com/office/officeart/2005/8/layout/radial5"/>
    <dgm:cxn modelId="{A3BDF893-39A1-446A-8BFB-8984E61F965D}" type="presParOf" srcId="{0A7988E5-55D0-43C6-8852-4FFFD25811A6}" destId="{AD49F0FC-32DF-452F-B8D9-2CBC6BEB4195}" srcOrd="0" destOrd="0" presId="urn:microsoft.com/office/officeart/2005/8/layout/radial5"/>
    <dgm:cxn modelId="{CAB717BA-E96C-4AEE-A87C-1EEBEFEA9601}" type="presParOf" srcId="{E10B8C51-1AB3-4B4C-A353-9787254AB3B2}" destId="{8ED16DCE-034B-4E78-A5D3-F79974AF502E}" srcOrd="8" destOrd="0" presId="urn:microsoft.com/office/officeart/2005/8/layout/radial5"/>
    <dgm:cxn modelId="{9852F278-EA9F-4AC9-BCD1-DE59FCF93377}" type="presParOf" srcId="{E10B8C51-1AB3-4B4C-A353-9787254AB3B2}" destId="{65353F7D-A22A-42A4-9F12-182775F7D534}" srcOrd="9" destOrd="0" presId="urn:microsoft.com/office/officeart/2005/8/layout/radial5"/>
    <dgm:cxn modelId="{926A02DF-0BBE-4019-A345-093922E552CA}" type="presParOf" srcId="{65353F7D-A22A-42A4-9F12-182775F7D534}" destId="{D16DFEAF-A891-4BCE-9F6C-9DB555E5A1D8}" srcOrd="0" destOrd="0" presId="urn:microsoft.com/office/officeart/2005/8/layout/radial5"/>
    <dgm:cxn modelId="{E6A7918F-D196-403D-A930-92E38041E79D}" type="presParOf" srcId="{E10B8C51-1AB3-4B4C-A353-9787254AB3B2}" destId="{12E951D5-3829-456D-884E-7D5A90425733}" srcOrd="10" destOrd="0" presId="urn:microsoft.com/office/officeart/2005/8/layout/radial5"/>
    <dgm:cxn modelId="{F66F4A3D-8B98-41A7-A902-20F8445C2568}" type="presParOf" srcId="{E10B8C51-1AB3-4B4C-A353-9787254AB3B2}" destId="{38BF27F7-A86C-4786-9F78-DA89D4C8FF58}" srcOrd="11" destOrd="0" presId="urn:microsoft.com/office/officeart/2005/8/layout/radial5"/>
    <dgm:cxn modelId="{DE9B5322-E612-417C-84E3-B9FA2A96F753}" type="presParOf" srcId="{38BF27F7-A86C-4786-9F78-DA89D4C8FF58}" destId="{DAA90487-70F0-45D3-9EDD-0CF8A915EC63}" srcOrd="0" destOrd="0" presId="urn:microsoft.com/office/officeart/2005/8/layout/radial5"/>
    <dgm:cxn modelId="{26CE05C5-9001-4953-90BB-795065DF3BB9}" type="presParOf" srcId="{E10B8C51-1AB3-4B4C-A353-9787254AB3B2}" destId="{7AC7D7AF-B559-486D-BBD8-E771138A2273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9CDA39-67FB-4CF7-B8F5-7E2E3B67C6A8}" type="doc">
      <dgm:prSet loTypeId="urn:microsoft.com/office/officeart/2005/8/layout/radial5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306BA22-32DD-48F6-9030-EE2916CE8396}">
      <dgm:prSet phldrT="[Text]" custT="1"/>
      <dgm:spPr>
        <a:solidFill>
          <a:schemeClr val="tx1"/>
        </a:solidFill>
      </dgm:spPr>
      <dgm:t>
        <a:bodyPr/>
        <a:lstStyle/>
        <a:p>
          <a:r>
            <a:rPr lang="bn-BD" sz="2800" b="1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প্রাণিজ খাদ্যদ্রব্য</a:t>
          </a:r>
          <a:endParaRPr lang="en-US" sz="2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F3F8C80-6E60-4030-8FC1-DBF4036807B8}" type="parTrans" cxnId="{53CB2358-0AF4-4493-AADF-2AE9527D9602}">
      <dgm:prSet/>
      <dgm:spPr/>
      <dgm:t>
        <a:bodyPr/>
        <a:lstStyle/>
        <a:p>
          <a:endParaRPr lang="en-US"/>
        </a:p>
      </dgm:t>
    </dgm:pt>
    <dgm:pt modelId="{D52C54D0-51FC-4962-A88D-6A4C725BE0C7}" type="sibTrans" cxnId="{53CB2358-0AF4-4493-AADF-2AE9527D9602}">
      <dgm:prSet/>
      <dgm:spPr/>
      <dgm:t>
        <a:bodyPr/>
        <a:lstStyle/>
        <a:p>
          <a:endParaRPr lang="en-US"/>
        </a:p>
      </dgm:t>
    </dgm:pt>
    <dgm:pt modelId="{6D88F597-E5E7-4852-A6B6-F9B4BDAB0BC5}">
      <dgm:prSet phldrT="[Text]" custT="1"/>
      <dgm:spPr>
        <a:solidFill>
          <a:srgbClr val="271DA3"/>
        </a:solidFill>
      </dgm:spPr>
      <dgm:t>
        <a:bodyPr/>
        <a:lstStyle/>
        <a:p>
          <a:r>
            <a:rPr lang="bn-BD" sz="4000" b="1" dirty="0" smtClean="0">
              <a:latin typeface="NikoshBAN" panose="02000000000000000000" pitchFamily="2" charset="0"/>
              <a:cs typeface="NikoshBAN" panose="02000000000000000000" pitchFamily="2" charset="0"/>
            </a:rPr>
            <a:t>মাছ</a:t>
          </a:r>
          <a:r>
            <a:rPr lang="bn-BD" sz="23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3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489880F-8D6A-4A26-AB55-A5123A05462D}" type="parTrans" cxnId="{EF5E7C8F-6C78-4669-8DFE-CD8281E02500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8FBA755-805D-432D-904D-9841EED5C9BE}" type="sibTrans" cxnId="{EF5E7C8F-6C78-4669-8DFE-CD8281E02500}">
      <dgm:prSet/>
      <dgm:spPr/>
      <dgm:t>
        <a:bodyPr/>
        <a:lstStyle/>
        <a:p>
          <a:endParaRPr lang="en-US"/>
        </a:p>
      </dgm:t>
    </dgm:pt>
    <dgm:pt modelId="{7D2575EF-B577-4E33-AAFF-95977A26083B}">
      <dgm:prSet phldrT="[Text]" custT="1"/>
      <dgm:spPr>
        <a:solidFill>
          <a:srgbClr val="FF0000"/>
        </a:solidFill>
      </dgm:spPr>
      <dgm:t>
        <a:bodyPr/>
        <a:lstStyle/>
        <a:p>
          <a:r>
            <a:rPr lang="bn-BD" sz="3600" b="1" dirty="0" smtClean="0">
              <a:latin typeface="NikoshBAN" panose="02000000000000000000" pitchFamily="2" charset="0"/>
              <a:cs typeface="NikoshBAN" panose="02000000000000000000" pitchFamily="2" charset="0"/>
            </a:rPr>
            <a:t>মাংস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7CBF54D-78F5-4577-BAC3-ADF0C1E82649}" type="parTrans" cxnId="{48DDEC81-4DB3-42CD-BCE2-F5DF0BBCDE8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497393-CAEA-47D0-A39F-08CBD832563A}" type="sibTrans" cxnId="{48DDEC81-4DB3-42CD-BCE2-F5DF0BBCDE8D}">
      <dgm:prSet/>
      <dgm:spPr/>
      <dgm:t>
        <a:bodyPr/>
        <a:lstStyle/>
        <a:p>
          <a:endParaRPr lang="en-US"/>
        </a:p>
      </dgm:t>
    </dgm:pt>
    <dgm:pt modelId="{96C793CD-8372-42B6-9E8B-F35EC5F4C2FB}">
      <dgm:prSet phldrT="[Text]" custT="1"/>
      <dgm:spPr>
        <a:solidFill>
          <a:srgbClr val="FFC000"/>
        </a:solidFill>
      </dgm:spPr>
      <dgm:t>
        <a:bodyPr/>
        <a:lstStyle/>
        <a:p>
          <a:r>
            <a:rPr lang="bn-BD" sz="4000" b="1" dirty="0" smtClean="0">
              <a:latin typeface="NikoshBAN" panose="02000000000000000000" pitchFamily="2" charset="0"/>
              <a:cs typeface="NikoshBAN" panose="02000000000000000000" pitchFamily="2" charset="0"/>
            </a:rPr>
            <a:t>ডিম</a:t>
          </a:r>
          <a:endParaRPr lang="en-US" sz="40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67B912C-4503-4BD4-A378-3DFE11590494}" type="parTrans" cxnId="{95E40FBB-E7B4-42DC-B260-D03BE7BE4BE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4122AFC-607C-4642-B008-7CBA8D63F48F}" type="sibTrans" cxnId="{95E40FBB-E7B4-42DC-B260-D03BE7BE4BEF}">
      <dgm:prSet/>
      <dgm:spPr/>
      <dgm:t>
        <a:bodyPr/>
        <a:lstStyle/>
        <a:p>
          <a:endParaRPr lang="en-US"/>
        </a:p>
      </dgm:t>
    </dgm:pt>
    <dgm:pt modelId="{9977E8C1-41CA-4D16-A1D5-1EAC23B1F3D8}">
      <dgm:prSet phldrT="[Text]" custT="1"/>
      <dgm:spPr>
        <a:solidFill>
          <a:srgbClr val="002060"/>
        </a:solidFill>
      </dgm:spPr>
      <dgm:t>
        <a:bodyPr/>
        <a:lstStyle/>
        <a:p>
          <a:r>
            <a:rPr lang="bn-BD" sz="4400" b="1" dirty="0" smtClean="0">
              <a:latin typeface="NikoshBAN" panose="02000000000000000000" pitchFamily="2" charset="0"/>
              <a:cs typeface="NikoshBAN" panose="02000000000000000000" pitchFamily="2" charset="0"/>
            </a:rPr>
            <a:t>দুধ</a:t>
          </a:r>
          <a:endParaRPr lang="en-US" sz="44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EB0F51A-3578-4582-B804-A1FA9CB7F7D4}" type="parTrans" cxnId="{F9FF6CF9-4736-4497-A7EB-F422B4A20ED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9B6AC8F-9768-41E9-B1B8-DF8E3521E1B3}" type="sibTrans" cxnId="{F9FF6CF9-4736-4497-A7EB-F422B4A20ED8}">
      <dgm:prSet/>
      <dgm:spPr/>
      <dgm:t>
        <a:bodyPr/>
        <a:lstStyle/>
        <a:p>
          <a:endParaRPr lang="en-US"/>
        </a:p>
      </dgm:t>
    </dgm:pt>
    <dgm:pt modelId="{D195E7A5-735C-4460-B07E-764E4A1891C6}">
      <dgm:prSet phldrT="[Text]" custT="1"/>
      <dgm:spPr>
        <a:solidFill>
          <a:srgbClr val="FF00FF"/>
        </a:solidFill>
      </dgm:spPr>
      <dgm:t>
        <a:bodyPr/>
        <a:lstStyle/>
        <a:p>
          <a:r>
            <a:rPr lang="bn-BD" sz="3600" b="1" smtClean="0">
              <a:latin typeface="NikoshBAN" panose="02000000000000000000" pitchFamily="2" charset="0"/>
              <a:cs typeface="NikoshBAN" panose="02000000000000000000" pitchFamily="2" charset="0"/>
            </a:rPr>
            <a:t>দুগ্ধজাত খাদ্য 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2F38540-AECD-484D-8327-A40007EE3E8D}" type="parTrans" cxnId="{EA4B3302-C1FA-4DAA-8C24-6F9D54F36E3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E7B486-6700-4281-8B49-29A2B7F0290D}" type="sibTrans" cxnId="{EA4B3302-C1FA-4DAA-8C24-6F9D54F36E3F}">
      <dgm:prSet/>
      <dgm:spPr/>
      <dgm:t>
        <a:bodyPr/>
        <a:lstStyle/>
        <a:p>
          <a:endParaRPr lang="en-US"/>
        </a:p>
      </dgm:t>
    </dgm:pt>
    <dgm:pt modelId="{6DC98B93-7BC2-4F7A-8F00-1EFA72ECF245}" type="pres">
      <dgm:prSet presAssocID="{8A9CDA39-67FB-4CF7-B8F5-7E2E3B67C6A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2E657C-782F-4FAF-8CED-5B1E9E7F9249}" type="pres">
      <dgm:prSet presAssocID="{9306BA22-32DD-48F6-9030-EE2916CE8396}" presName="centerShape" presStyleLbl="node0" presStyleIdx="0" presStyleCnt="1"/>
      <dgm:spPr/>
      <dgm:t>
        <a:bodyPr/>
        <a:lstStyle/>
        <a:p>
          <a:endParaRPr lang="en-US"/>
        </a:p>
      </dgm:t>
    </dgm:pt>
    <dgm:pt modelId="{60528995-1DA5-44FF-B7C1-09CC3575D91A}" type="pres">
      <dgm:prSet presAssocID="{5489880F-8D6A-4A26-AB55-A5123A05462D}" presName="parTrans" presStyleLbl="sibTrans2D1" presStyleIdx="0" presStyleCnt="5"/>
      <dgm:spPr/>
      <dgm:t>
        <a:bodyPr/>
        <a:lstStyle/>
        <a:p>
          <a:endParaRPr lang="en-US"/>
        </a:p>
      </dgm:t>
    </dgm:pt>
    <dgm:pt modelId="{AD4E81BF-B175-4717-A126-13480AE7B65D}" type="pres">
      <dgm:prSet presAssocID="{5489880F-8D6A-4A26-AB55-A5123A05462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F19C620-958E-4B82-ABDC-52E1ADB82454}" type="pres">
      <dgm:prSet presAssocID="{6D88F597-E5E7-4852-A6B6-F9B4BDAB0BC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0FEE8-46A6-42A5-8B07-4B6316342FD7}" type="pres">
      <dgm:prSet presAssocID="{E7CBF54D-78F5-4577-BAC3-ADF0C1E82649}" presName="parTrans" presStyleLbl="sibTrans2D1" presStyleIdx="1" presStyleCnt="5"/>
      <dgm:spPr/>
      <dgm:t>
        <a:bodyPr/>
        <a:lstStyle/>
        <a:p>
          <a:endParaRPr lang="en-US"/>
        </a:p>
      </dgm:t>
    </dgm:pt>
    <dgm:pt modelId="{3EF7CF24-E07E-473B-BC63-E23CF07A99B6}" type="pres">
      <dgm:prSet presAssocID="{E7CBF54D-78F5-4577-BAC3-ADF0C1E8264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581528CA-7B5C-4092-A49E-252CA9996EE4}" type="pres">
      <dgm:prSet presAssocID="{7D2575EF-B577-4E33-AAFF-95977A26083B}" presName="node" presStyleLbl="node1" presStyleIdx="1" presStyleCnt="5" custRadScaleRad="100003" custRadScaleInc="-10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7E4940-46DD-400C-BFF5-CAF93CFCDB9A}" type="pres">
      <dgm:prSet presAssocID="{D67B912C-4503-4BD4-A378-3DFE11590494}" presName="parTrans" presStyleLbl="sibTrans2D1" presStyleIdx="2" presStyleCnt="5"/>
      <dgm:spPr/>
      <dgm:t>
        <a:bodyPr/>
        <a:lstStyle/>
        <a:p>
          <a:endParaRPr lang="en-US"/>
        </a:p>
      </dgm:t>
    </dgm:pt>
    <dgm:pt modelId="{26D11192-2EB6-46BC-9771-3D349AFC2C53}" type="pres">
      <dgm:prSet presAssocID="{D67B912C-4503-4BD4-A378-3DFE11590494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351B5583-05CF-4487-81AB-59F835B1F96C}" type="pres">
      <dgm:prSet presAssocID="{96C793CD-8372-42B6-9E8B-F35EC5F4C2F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B72594-1421-419F-BB97-0B8530B20877}" type="pres">
      <dgm:prSet presAssocID="{0EB0F51A-3578-4582-B804-A1FA9CB7F7D4}" presName="parTrans" presStyleLbl="sibTrans2D1" presStyleIdx="3" presStyleCnt="5"/>
      <dgm:spPr/>
      <dgm:t>
        <a:bodyPr/>
        <a:lstStyle/>
        <a:p>
          <a:endParaRPr lang="en-US"/>
        </a:p>
      </dgm:t>
    </dgm:pt>
    <dgm:pt modelId="{4CB58626-78FD-4761-9502-120830B1871E}" type="pres">
      <dgm:prSet presAssocID="{0EB0F51A-3578-4582-B804-A1FA9CB7F7D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8574F3C-2444-40FB-A2B3-AF18113C9A64}" type="pres">
      <dgm:prSet presAssocID="{9977E8C1-41CA-4D16-A1D5-1EAC23B1F3D8}" presName="node" presStyleLbl="node1" presStyleIdx="3" presStyleCnt="5" custRadScaleRad="99396" custRadScaleInc="7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DCC95-4981-4E19-9C73-2D95778453DF}" type="pres">
      <dgm:prSet presAssocID="{B2F38540-AECD-484D-8327-A40007EE3E8D}" presName="parTrans" presStyleLbl="sibTrans2D1" presStyleIdx="4" presStyleCnt="5"/>
      <dgm:spPr/>
      <dgm:t>
        <a:bodyPr/>
        <a:lstStyle/>
        <a:p>
          <a:endParaRPr lang="en-US"/>
        </a:p>
      </dgm:t>
    </dgm:pt>
    <dgm:pt modelId="{CA0C7208-03FF-4F2C-BF0B-D66D95680D8D}" type="pres">
      <dgm:prSet presAssocID="{B2F38540-AECD-484D-8327-A40007EE3E8D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36BACFC0-A3DD-4FF5-A886-4727A515523D}" type="pres">
      <dgm:prSet presAssocID="{D195E7A5-735C-4460-B07E-764E4A1891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BEEF0D-EEE6-48AB-B6C1-4B673E72577A}" type="presOf" srcId="{D67B912C-4503-4BD4-A378-3DFE11590494}" destId="{26D11192-2EB6-46BC-9771-3D349AFC2C53}" srcOrd="1" destOrd="0" presId="urn:microsoft.com/office/officeart/2005/8/layout/radial5"/>
    <dgm:cxn modelId="{F9FF6CF9-4736-4497-A7EB-F422B4A20ED8}" srcId="{9306BA22-32DD-48F6-9030-EE2916CE8396}" destId="{9977E8C1-41CA-4D16-A1D5-1EAC23B1F3D8}" srcOrd="3" destOrd="0" parTransId="{0EB0F51A-3578-4582-B804-A1FA9CB7F7D4}" sibTransId="{69B6AC8F-9768-41E9-B1B8-DF8E3521E1B3}"/>
    <dgm:cxn modelId="{AF7C157C-0CB0-4D0E-8B1D-1117F8536513}" type="presOf" srcId="{5489880F-8D6A-4A26-AB55-A5123A05462D}" destId="{60528995-1DA5-44FF-B7C1-09CC3575D91A}" srcOrd="0" destOrd="0" presId="urn:microsoft.com/office/officeart/2005/8/layout/radial5"/>
    <dgm:cxn modelId="{86235C84-95B1-4E07-A5B5-95B026AE3942}" type="presOf" srcId="{E7CBF54D-78F5-4577-BAC3-ADF0C1E82649}" destId="{3EF7CF24-E07E-473B-BC63-E23CF07A99B6}" srcOrd="1" destOrd="0" presId="urn:microsoft.com/office/officeart/2005/8/layout/radial5"/>
    <dgm:cxn modelId="{8A715646-1674-4D31-9CFF-1B0C0A998253}" type="presOf" srcId="{5489880F-8D6A-4A26-AB55-A5123A05462D}" destId="{AD4E81BF-B175-4717-A126-13480AE7B65D}" srcOrd="1" destOrd="0" presId="urn:microsoft.com/office/officeart/2005/8/layout/radial5"/>
    <dgm:cxn modelId="{C7AC93F3-BCF9-4614-AC34-7F0AB41F8DE8}" type="presOf" srcId="{9306BA22-32DD-48F6-9030-EE2916CE8396}" destId="{9B2E657C-782F-4FAF-8CED-5B1E9E7F9249}" srcOrd="0" destOrd="0" presId="urn:microsoft.com/office/officeart/2005/8/layout/radial5"/>
    <dgm:cxn modelId="{53CB2358-0AF4-4493-AADF-2AE9527D9602}" srcId="{8A9CDA39-67FB-4CF7-B8F5-7E2E3B67C6A8}" destId="{9306BA22-32DD-48F6-9030-EE2916CE8396}" srcOrd="0" destOrd="0" parTransId="{AF3F8C80-6E60-4030-8FC1-DBF4036807B8}" sibTransId="{D52C54D0-51FC-4962-A88D-6A4C725BE0C7}"/>
    <dgm:cxn modelId="{511D64A6-9329-43D5-9B30-7A8D0D1C57B7}" type="presOf" srcId="{E7CBF54D-78F5-4577-BAC3-ADF0C1E82649}" destId="{2F00FEE8-46A6-42A5-8B07-4B6316342FD7}" srcOrd="0" destOrd="0" presId="urn:microsoft.com/office/officeart/2005/8/layout/radial5"/>
    <dgm:cxn modelId="{272A8CE9-6240-461E-9813-D24EC6E7ECAE}" type="presOf" srcId="{D67B912C-4503-4BD4-A378-3DFE11590494}" destId="{777E4940-46DD-400C-BFF5-CAF93CFCDB9A}" srcOrd="0" destOrd="0" presId="urn:microsoft.com/office/officeart/2005/8/layout/radial5"/>
    <dgm:cxn modelId="{EA4B3302-C1FA-4DAA-8C24-6F9D54F36E3F}" srcId="{9306BA22-32DD-48F6-9030-EE2916CE8396}" destId="{D195E7A5-735C-4460-B07E-764E4A1891C6}" srcOrd="4" destOrd="0" parTransId="{B2F38540-AECD-484D-8327-A40007EE3E8D}" sibTransId="{97E7B486-6700-4281-8B49-29A2B7F0290D}"/>
    <dgm:cxn modelId="{577829C6-4E8A-4E8D-ACCE-ACBE39A9E845}" type="presOf" srcId="{6D88F597-E5E7-4852-A6B6-F9B4BDAB0BC5}" destId="{7F19C620-958E-4B82-ABDC-52E1ADB82454}" srcOrd="0" destOrd="0" presId="urn:microsoft.com/office/officeart/2005/8/layout/radial5"/>
    <dgm:cxn modelId="{7DD0215A-5678-427C-8810-AC5989A586F2}" type="presOf" srcId="{B2F38540-AECD-484D-8327-A40007EE3E8D}" destId="{0DADCC95-4981-4E19-9C73-2D95778453DF}" srcOrd="0" destOrd="0" presId="urn:microsoft.com/office/officeart/2005/8/layout/radial5"/>
    <dgm:cxn modelId="{DED1D250-32B8-446F-813F-A839D5C2AB84}" type="presOf" srcId="{D195E7A5-735C-4460-B07E-764E4A1891C6}" destId="{36BACFC0-A3DD-4FF5-A886-4727A515523D}" srcOrd="0" destOrd="0" presId="urn:microsoft.com/office/officeart/2005/8/layout/radial5"/>
    <dgm:cxn modelId="{43CC075D-0852-4C14-8399-DB295961484F}" type="presOf" srcId="{0EB0F51A-3578-4582-B804-A1FA9CB7F7D4}" destId="{4CB58626-78FD-4761-9502-120830B1871E}" srcOrd="1" destOrd="0" presId="urn:microsoft.com/office/officeart/2005/8/layout/radial5"/>
    <dgm:cxn modelId="{48DDEC81-4DB3-42CD-BCE2-F5DF0BBCDE8D}" srcId="{9306BA22-32DD-48F6-9030-EE2916CE8396}" destId="{7D2575EF-B577-4E33-AAFF-95977A26083B}" srcOrd="1" destOrd="0" parTransId="{E7CBF54D-78F5-4577-BAC3-ADF0C1E82649}" sibTransId="{5A497393-CAEA-47D0-A39F-08CBD832563A}"/>
    <dgm:cxn modelId="{6B243CF9-68AD-4FE8-BB5C-EF523DD9906B}" type="presOf" srcId="{B2F38540-AECD-484D-8327-A40007EE3E8D}" destId="{CA0C7208-03FF-4F2C-BF0B-D66D95680D8D}" srcOrd="1" destOrd="0" presId="urn:microsoft.com/office/officeart/2005/8/layout/radial5"/>
    <dgm:cxn modelId="{63BC9940-0B10-4D86-9C1F-22DD9FDD428F}" type="presOf" srcId="{96C793CD-8372-42B6-9E8B-F35EC5F4C2FB}" destId="{351B5583-05CF-4487-81AB-59F835B1F96C}" srcOrd="0" destOrd="0" presId="urn:microsoft.com/office/officeart/2005/8/layout/radial5"/>
    <dgm:cxn modelId="{C9558BAC-31A7-40AB-B307-D81DBE91BA6E}" type="presOf" srcId="{9977E8C1-41CA-4D16-A1D5-1EAC23B1F3D8}" destId="{B8574F3C-2444-40FB-A2B3-AF18113C9A64}" srcOrd="0" destOrd="0" presId="urn:microsoft.com/office/officeart/2005/8/layout/radial5"/>
    <dgm:cxn modelId="{FE6B568D-8F48-4906-B5EC-5DEE387AADA6}" type="presOf" srcId="{8A9CDA39-67FB-4CF7-B8F5-7E2E3B67C6A8}" destId="{6DC98B93-7BC2-4F7A-8F00-1EFA72ECF245}" srcOrd="0" destOrd="0" presId="urn:microsoft.com/office/officeart/2005/8/layout/radial5"/>
    <dgm:cxn modelId="{49320444-D582-4B1E-827A-E03D2D2E29E5}" type="presOf" srcId="{0EB0F51A-3578-4582-B804-A1FA9CB7F7D4}" destId="{2AB72594-1421-419F-BB97-0B8530B20877}" srcOrd="0" destOrd="0" presId="urn:microsoft.com/office/officeart/2005/8/layout/radial5"/>
    <dgm:cxn modelId="{EF5E7C8F-6C78-4669-8DFE-CD8281E02500}" srcId="{9306BA22-32DD-48F6-9030-EE2916CE8396}" destId="{6D88F597-E5E7-4852-A6B6-F9B4BDAB0BC5}" srcOrd="0" destOrd="0" parTransId="{5489880F-8D6A-4A26-AB55-A5123A05462D}" sibTransId="{88FBA755-805D-432D-904D-9841EED5C9BE}"/>
    <dgm:cxn modelId="{3D965997-16E9-4F4F-9A73-D8A0E67D4CA5}" type="presOf" srcId="{7D2575EF-B577-4E33-AAFF-95977A26083B}" destId="{581528CA-7B5C-4092-A49E-252CA9996EE4}" srcOrd="0" destOrd="0" presId="urn:microsoft.com/office/officeart/2005/8/layout/radial5"/>
    <dgm:cxn modelId="{95E40FBB-E7B4-42DC-B260-D03BE7BE4BEF}" srcId="{9306BA22-32DD-48F6-9030-EE2916CE8396}" destId="{96C793CD-8372-42B6-9E8B-F35EC5F4C2FB}" srcOrd="2" destOrd="0" parTransId="{D67B912C-4503-4BD4-A378-3DFE11590494}" sibTransId="{84122AFC-607C-4642-B008-7CBA8D63F48F}"/>
    <dgm:cxn modelId="{8C8442C7-0FF4-433E-BA30-7F4CEDCB9B9B}" type="presParOf" srcId="{6DC98B93-7BC2-4F7A-8F00-1EFA72ECF245}" destId="{9B2E657C-782F-4FAF-8CED-5B1E9E7F9249}" srcOrd="0" destOrd="0" presId="urn:microsoft.com/office/officeart/2005/8/layout/radial5"/>
    <dgm:cxn modelId="{F5DACAB2-DEB7-4159-8ED0-725AB732B9B2}" type="presParOf" srcId="{6DC98B93-7BC2-4F7A-8F00-1EFA72ECF245}" destId="{60528995-1DA5-44FF-B7C1-09CC3575D91A}" srcOrd="1" destOrd="0" presId="urn:microsoft.com/office/officeart/2005/8/layout/radial5"/>
    <dgm:cxn modelId="{02BAC054-5AFC-4654-95A0-A3DFF93D2C7B}" type="presParOf" srcId="{60528995-1DA5-44FF-B7C1-09CC3575D91A}" destId="{AD4E81BF-B175-4717-A126-13480AE7B65D}" srcOrd="0" destOrd="0" presId="urn:microsoft.com/office/officeart/2005/8/layout/radial5"/>
    <dgm:cxn modelId="{2CB42FCA-8FAD-43BF-A248-F9164FD659EE}" type="presParOf" srcId="{6DC98B93-7BC2-4F7A-8F00-1EFA72ECF245}" destId="{7F19C620-958E-4B82-ABDC-52E1ADB82454}" srcOrd="2" destOrd="0" presId="urn:microsoft.com/office/officeart/2005/8/layout/radial5"/>
    <dgm:cxn modelId="{4E9BD1BF-0EED-4952-82A2-BCFB66A63D29}" type="presParOf" srcId="{6DC98B93-7BC2-4F7A-8F00-1EFA72ECF245}" destId="{2F00FEE8-46A6-42A5-8B07-4B6316342FD7}" srcOrd="3" destOrd="0" presId="urn:microsoft.com/office/officeart/2005/8/layout/radial5"/>
    <dgm:cxn modelId="{9A3C7D3F-3CFF-4585-A97C-F026245D6980}" type="presParOf" srcId="{2F00FEE8-46A6-42A5-8B07-4B6316342FD7}" destId="{3EF7CF24-E07E-473B-BC63-E23CF07A99B6}" srcOrd="0" destOrd="0" presId="urn:microsoft.com/office/officeart/2005/8/layout/radial5"/>
    <dgm:cxn modelId="{2CE83F0F-720F-41C6-B800-CD3683AECD2A}" type="presParOf" srcId="{6DC98B93-7BC2-4F7A-8F00-1EFA72ECF245}" destId="{581528CA-7B5C-4092-A49E-252CA9996EE4}" srcOrd="4" destOrd="0" presId="urn:microsoft.com/office/officeart/2005/8/layout/radial5"/>
    <dgm:cxn modelId="{7C70647C-39B2-4164-8913-DE6B257E5C63}" type="presParOf" srcId="{6DC98B93-7BC2-4F7A-8F00-1EFA72ECF245}" destId="{777E4940-46DD-400C-BFF5-CAF93CFCDB9A}" srcOrd="5" destOrd="0" presId="urn:microsoft.com/office/officeart/2005/8/layout/radial5"/>
    <dgm:cxn modelId="{E460AF50-0EBA-455C-A1AF-00D5FDB59961}" type="presParOf" srcId="{777E4940-46DD-400C-BFF5-CAF93CFCDB9A}" destId="{26D11192-2EB6-46BC-9771-3D349AFC2C53}" srcOrd="0" destOrd="0" presId="urn:microsoft.com/office/officeart/2005/8/layout/radial5"/>
    <dgm:cxn modelId="{FDD273C4-FCBC-4001-B012-4628E4E0E380}" type="presParOf" srcId="{6DC98B93-7BC2-4F7A-8F00-1EFA72ECF245}" destId="{351B5583-05CF-4487-81AB-59F835B1F96C}" srcOrd="6" destOrd="0" presId="urn:microsoft.com/office/officeart/2005/8/layout/radial5"/>
    <dgm:cxn modelId="{F1B1962D-197A-42F7-8910-C6249EA98B71}" type="presParOf" srcId="{6DC98B93-7BC2-4F7A-8F00-1EFA72ECF245}" destId="{2AB72594-1421-419F-BB97-0B8530B20877}" srcOrd="7" destOrd="0" presId="urn:microsoft.com/office/officeart/2005/8/layout/radial5"/>
    <dgm:cxn modelId="{93FA9741-0F88-4C22-BF62-A3BE11EF947A}" type="presParOf" srcId="{2AB72594-1421-419F-BB97-0B8530B20877}" destId="{4CB58626-78FD-4761-9502-120830B1871E}" srcOrd="0" destOrd="0" presId="urn:microsoft.com/office/officeart/2005/8/layout/radial5"/>
    <dgm:cxn modelId="{C2CB2DCD-55C9-4A8D-A213-1985761A0EAF}" type="presParOf" srcId="{6DC98B93-7BC2-4F7A-8F00-1EFA72ECF245}" destId="{B8574F3C-2444-40FB-A2B3-AF18113C9A64}" srcOrd="8" destOrd="0" presId="urn:microsoft.com/office/officeart/2005/8/layout/radial5"/>
    <dgm:cxn modelId="{066EC152-92E5-4B6F-9C2D-E0421C417AE9}" type="presParOf" srcId="{6DC98B93-7BC2-4F7A-8F00-1EFA72ECF245}" destId="{0DADCC95-4981-4E19-9C73-2D95778453DF}" srcOrd="9" destOrd="0" presId="urn:microsoft.com/office/officeart/2005/8/layout/radial5"/>
    <dgm:cxn modelId="{F63E8AE6-4D92-4009-B789-6181AC65B2AF}" type="presParOf" srcId="{0DADCC95-4981-4E19-9C73-2D95778453DF}" destId="{CA0C7208-03FF-4F2C-BF0B-D66D95680D8D}" srcOrd="0" destOrd="0" presId="urn:microsoft.com/office/officeart/2005/8/layout/radial5"/>
    <dgm:cxn modelId="{D77AE905-033D-43CF-9C3F-0F2FBC1C18AA}" type="presParOf" srcId="{6DC98B93-7BC2-4F7A-8F00-1EFA72ECF245}" destId="{36BACFC0-A3DD-4FF5-A886-4727A515523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A46CA-BCB2-410C-847C-BC3BB174A764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3650C-086D-4D79-8133-1D298B5BD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7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0F35F-9811-4839-9E3A-34898812838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04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3650C-086D-4D79-8133-1D298B5BD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04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3650C-086D-4D79-8133-1D298B5BD5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1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9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2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2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1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54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4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7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9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1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B5454-F1E4-47A0-A15E-A013D087124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0E207-4855-41DE-998A-D5B2E744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8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hyperlink" Target="mailto:nargisat1981@gmail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0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1097" y="679131"/>
            <a:ext cx="9629805" cy="125769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IN" sz="80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 পাঠে সবাইকে  </a:t>
            </a:r>
            <a:endParaRPr lang="en-US" sz="8000" b="1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97313" y="4244654"/>
            <a:ext cx="4742433" cy="213808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9600" b="1" spc="50" dirty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9600" b="1" spc="5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7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 descr="C:\Users\ATAUR RAHMAN\Desktop\New folder\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50752"/>
            <a:ext cx="1981200" cy="793397"/>
          </a:xfrm>
          <a:prstGeom prst="rect">
            <a:avLst/>
          </a:prstGeom>
          <a:noFill/>
        </p:spPr>
      </p:pic>
      <p:sp>
        <p:nvSpPr>
          <p:cNvPr id="9" name="L-Shape 8"/>
          <p:cNvSpPr/>
          <p:nvPr/>
        </p:nvSpPr>
        <p:spPr>
          <a:xfrm>
            <a:off x="13751" y="6209545"/>
            <a:ext cx="1143000" cy="609600"/>
          </a:xfrm>
          <a:prstGeom prst="corne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/>
          <p:cNvSpPr/>
          <p:nvPr/>
        </p:nvSpPr>
        <p:spPr>
          <a:xfrm rot="16200000">
            <a:off x="11346096" y="6019800"/>
            <a:ext cx="609600" cy="1066800"/>
          </a:xfrm>
          <a:prstGeom prst="corne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8"/>
          <p:cNvGrpSpPr/>
          <p:nvPr/>
        </p:nvGrpSpPr>
        <p:grpSpPr>
          <a:xfrm>
            <a:off x="1524000" y="1066800"/>
            <a:ext cx="9067800" cy="512064"/>
            <a:chOff x="76200" y="1039368"/>
            <a:chExt cx="9067800" cy="512064"/>
          </a:xfrm>
        </p:grpSpPr>
        <p:sp>
          <p:nvSpPr>
            <p:cNvPr id="13" name="Chevron 12"/>
            <p:cNvSpPr/>
            <p:nvPr/>
          </p:nvSpPr>
          <p:spPr>
            <a:xfrm>
              <a:off x="76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6858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>
              <a:off x="1219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>
              <a:off x="17526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2362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Chevron 17"/>
            <p:cNvSpPr/>
            <p:nvPr/>
          </p:nvSpPr>
          <p:spPr>
            <a:xfrm>
              <a:off x="28956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hevron 18"/>
            <p:cNvSpPr/>
            <p:nvPr/>
          </p:nvSpPr>
          <p:spPr>
            <a:xfrm>
              <a:off x="3505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41148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Chevron 20"/>
            <p:cNvSpPr/>
            <p:nvPr/>
          </p:nvSpPr>
          <p:spPr>
            <a:xfrm>
              <a:off x="4724400" y="1039368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Chevron 21"/>
            <p:cNvSpPr/>
            <p:nvPr/>
          </p:nvSpPr>
          <p:spPr>
            <a:xfrm>
              <a:off x="5257800" y="1039368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Chevron 22"/>
            <p:cNvSpPr/>
            <p:nvPr/>
          </p:nvSpPr>
          <p:spPr>
            <a:xfrm>
              <a:off x="5791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63246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6934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74676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8077200" y="1066800"/>
              <a:ext cx="533400" cy="484632"/>
            </a:xfrm>
            <a:prstGeom prst="chevron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8610600" y="1066800"/>
              <a:ext cx="533400" cy="484632"/>
            </a:xfrm>
            <a:prstGeom prst="chevron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Flowchart: Decision 32"/>
          <p:cNvSpPr/>
          <p:nvPr/>
        </p:nvSpPr>
        <p:spPr>
          <a:xfrm>
            <a:off x="387876" y="1524000"/>
            <a:ext cx="457200" cy="4876800"/>
          </a:xfrm>
          <a:prstGeom prst="flowChartDecision">
            <a:avLst/>
          </a:prstGeom>
          <a:gradFill flip="none" rotWithShape="1">
            <a:gsLst>
              <a:gs pos="40000">
                <a:srgbClr val="A603AB">
                  <a:alpha val="2800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Decision 33"/>
          <p:cNvSpPr/>
          <p:nvPr/>
        </p:nvSpPr>
        <p:spPr>
          <a:xfrm>
            <a:off x="11317272" y="1551432"/>
            <a:ext cx="533400" cy="4876800"/>
          </a:xfrm>
          <a:prstGeom prst="flowChartDecision">
            <a:avLst/>
          </a:prstGeom>
          <a:gradFill flip="none" rotWithShape="1">
            <a:gsLst>
              <a:gs pos="40000">
                <a:srgbClr val="A603AB">
                  <a:alpha val="2800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Callout 39"/>
          <p:cNvSpPr/>
          <p:nvPr/>
        </p:nvSpPr>
        <p:spPr>
          <a:xfrm>
            <a:off x="3810000" y="76200"/>
            <a:ext cx="4495800" cy="1447800"/>
          </a:xfrm>
          <a:prstGeom prst="downArrowCallout">
            <a:avLst>
              <a:gd name="adj1" fmla="val 10484"/>
              <a:gd name="adj2" fmla="val 25000"/>
              <a:gd name="adj3" fmla="val 25000"/>
              <a:gd name="adj4" fmla="val 62903"/>
            </a:avLst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648200" y="76201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Donut 42"/>
          <p:cNvSpPr/>
          <p:nvPr/>
        </p:nvSpPr>
        <p:spPr>
          <a:xfrm>
            <a:off x="3657600" y="304800"/>
            <a:ext cx="914400" cy="914400"/>
          </a:xfrm>
          <a:prstGeom prst="donut">
            <a:avLst/>
          </a:prstGeom>
          <a:gradFill flip="none" rotWithShape="1">
            <a:gsLst>
              <a:gs pos="51000">
                <a:srgbClr val="0000FF">
                  <a:alpha val="6800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Donut 43"/>
          <p:cNvSpPr/>
          <p:nvPr/>
        </p:nvSpPr>
        <p:spPr>
          <a:xfrm>
            <a:off x="7620000" y="304800"/>
            <a:ext cx="914400" cy="914400"/>
          </a:xfrm>
          <a:prstGeom prst="donut">
            <a:avLst/>
          </a:prstGeom>
          <a:gradFill flip="none" rotWithShape="1">
            <a:gsLst>
              <a:gs pos="51000">
                <a:srgbClr val="0000FF">
                  <a:alpha val="6800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Curved Right Arrow 50"/>
          <p:cNvSpPr/>
          <p:nvPr/>
        </p:nvSpPr>
        <p:spPr>
          <a:xfrm>
            <a:off x="2057400" y="609600"/>
            <a:ext cx="1676400" cy="6019800"/>
          </a:xfrm>
          <a:prstGeom prst="curvedRightArrow">
            <a:avLst>
              <a:gd name="adj1" fmla="val 25000"/>
              <a:gd name="adj2" fmla="val 50000"/>
              <a:gd name="adj3" fmla="val 46994"/>
            </a:avLst>
          </a:prstGeom>
          <a:gradFill>
            <a:gsLst>
              <a:gs pos="26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Curved Right Arrow 54"/>
          <p:cNvSpPr/>
          <p:nvPr/>
        </p:nvSpPr>
        <p:spPr>
          <a:xfrm flipH="1">
            <a:off x="8382000" y="609600"/>
            <a:ext cx="1676400" cy="6019800"/>
          </a:xfrm>
          <a:prstGeom prst="curvedRightArrow">
            <a:avLst>
              <a:gd name="adj1" fmla="val 25000"/>
              <a:gd name="adj2" fmla="val 50000"/>
              <a:gd name="adj3" fmla="val 46994"/>
            </a:avLst>
          </a:prstGeom>
          <a:gradFill>
            <a:gsLst>
              <a:gs pos="2600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222" y="76200"/>
            <a:ext cx="920462" cy="85285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712593" y="3733531"/>
            <a:ext cx="6324601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আক্তার </a:t>
            </a:r>
            <a:endParaRPr lang="bn-IN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ফজু খলিফা কান্দি 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প্রাঃ বিদ্যালয়।</a:t>
            </a:r>
          </a:p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শিবচর, 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মাদারিপুর।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  <a:hlinkClick r:id="rId9"/>
              </a:rPr>
              <a:t>nargisat1981@gmail.com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899" y="1634192"/>
            <a:ext cx="1501988" cy="1934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1323048"/>
      </p:ext>
    </p:extLst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4218" y="2467295"/>
            <a:ext cx="7628651" cy="3785652"/>
          </a:xfrm>
          <a:prstGeom prst="rect">
            <a:avLst/>
          </a:prstGeom>
          <a:noFill/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পাঠ পরিচিতিঃ</a:t>
            </a:r>
          </a:p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চতুর্থ</a:t>
            </a:r>
          </a:p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বিজ্ঞান</a:t>
            </a:r>
          </a:p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  শিরোনামঃ খাদ্য </a:t>
            </a:r>
          </a:p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খাদ্যের উৎস</a:t>
            </a: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3267227" y="516351"/>
            <a:ext cx="4305300" cy="948519"/>
          </a:xfrm>
          <a:prstGeom prst="horizontalScroll">
            <a:avLst>
              <a:gd name="adj" fmla="val 15059"/>
            </a:avLst>
          </a:prstGeo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73" y="2467295"/>
            <a:ext cx="2794172" cy="37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6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3552" y="2752155"/>
            <a:ext cx="49088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খাদ্যের  উৎস 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601" y="1219200"/>
            <a:ext cx="6508786" cy="41943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38554" y="2398212"/>
            <a:ext cx="4908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5321" y="1371409"/>
            <a:ext cx="106323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5400" u="sng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উদ্ভিদ থেকে প্রাপ্ত খাদ্যের নাম বলতে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প্রাণি থেকে প্রাপ্ত খাদ্যের নাম বলতে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 খাদ্যের প্রকার ভেদ বলতে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6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0442" y="593558"/>
            <a:ext cx="8967537" cy="1107996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 দ্রব্যের উৎস ২ প্রকারঃ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1010" y="2600597"/>
            <a:ext cx="5486400" cy="92333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উদ্ভিজ্জ খাদ্যদ্রব্য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1010" y="4422970"/>
            <a:ext cx="5486400" cy="830997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প্রাণিজ খাদ্যদ্রব্য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88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1495" y="2247417"/>
            <a:ext cx="11163869" cy="227917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9965" y="2829806"/>
            <a:ext cx="10786927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 থেকে প্রাপ্ত খাদ্যদ্রব্যকে উদ্ভিজ্জ খাদ্যদ্রব্য বলে।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03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8" y="3805991"/>
            <a:ext cx="4475746" cy="24183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481" y="2899989"/>
            <a:ext cx="3673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বেগুন গাছ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39263" y="2678668"/>
            <a:ext cx="2839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558" y="6224337"/>
            <a:ext cx="3256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আলু গাছ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0715" y="6179840"/>
            <a:ext cx="2622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আলু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81" y="405835"/>
            <a:ext cx="4446739" cy="23995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411" y="564261"/>
            <a:ext cx="4998446" cy="20826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5" t="57312" r="35911"/>
          <a:stretch/>
        </p:blipFill>
        <p:spPr>
          <a:xfrm>
            <a:off x="7130715" y="3722443"/>
            <a:ext cx="3491812" cy="241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21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17"/>
            <a:ext cx="4567990" cy="27472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213" y="0"/>
            <a:ext cx="5005137" cy="27472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9203"/>
            <a:ext cx="4567990" cy="2730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214" y="3619835"/>
            <a:ext cx="3873165" cy="25724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6274" y="2755004"/>
            <a:ext cx="2566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লাউ গাছ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6253" y="2967789"/>
            <a:ext cx="3416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লাউ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6274" y="6211669"/>
            <a:ext cx="344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কুমড়া গাছ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25631" y="6109703"/>
            <a:ext cx="2454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কুমড়া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029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1" y="177362"/>
            <a:ext cx="4567991" cy="26454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617" y="177362"/>
            <a:ext cx="4022194" cy="26454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617" y="3577536"/>
            <a:ext cx="4386620" cy="2132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873" y="2752675"/>
            <a:ext cx="3224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72926" y="2808095"/>
            <a:ext cx="3384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টমেটো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36043" y="5746604"/>
            <a:ext cx="372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গাজর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99" y="3550557"/>
            <a:ext cx="4595311" cy="26304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8073" y="6150114"/>
            <a:ext cx="3882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লাল শাক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50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555958" cy="25988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13221"/>
            <a:ext cx="4555958" cy="2539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05" y="3513221"/>
            <a:ext cx="4937759" cy="25270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735" y="1"/>
            <a:ext cx="2790564" cy="24522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244" y="-116377"/>
            <a:ext cx="3108960" cy="24220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3137" y="2807368"/>
            <a:ext cx="3192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 গাছ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2598821"/>
            <a:ext cx="2454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58292" y="2475711"/>
            <a:ext cx="2614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কাটা আম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3137" y="6288505"/>
            <a:ext cx="41228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কাঁঠাল গাছ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92716" y="6088559"/>
            <a:ext cx="34009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16332" y="4940968"/>
            <a:ext cx="21656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195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3978" y="2852285"/>
            <a:ext cx="3160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ধান গাছ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20539" y="2881322"/>
            <a:ext cx="2149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bn-BD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9409" y="6301047"/>
            <a:ext cx="206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গম গাছ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05011" y="6063916"/>
            <a:ext cx="2470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গম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4841" y="1145790"/>
            <a:ext cx="14277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খাদ্যশস্য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89" y="236152"/>
            <a:ext cx="3459683" cy="2503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437" y="156025"/>
            <a:ext cx="5326563" cy="26632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498" y="3437060"/>
            <a:ext cx="4091609" cy="2582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89" y="3437060"/>
            <a:ext cx="3582452" cy="268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23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279111"/>
              </p:ext>
            </p:extLst>
          </p:nvPr>
        </p:nvGraphicFramePr>
        <p:xfrm>
          <a:off x="386055" y="2900651"/>
          <a:ext cx="11447600" cy="3700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3800"/>
                <a:gridCol w="5723800"/>
              </a:tblGrid>
              <a:tr h="675612">
                <a:tc>
                  <a:txBody>
                    <a:bodyPr/>
                    <a:lstStyle/>
                    <a:p>
                      <a:pPr algn="ctr"/>
                      <a:r>
                        <a:rPr lang="bn-BD" sz="4800" dirty="0" smtClean="0">
                          <a:solidFill>
                            <a:schemeClr val="accent2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উদ্ভিজ্জ খাদ্যদ্রব্য</a:t>
                      </a:r>
                      <a:endParaRPr lang="en-US" sz="4800" dirty="0">
                        <a:solidFill>
                          <a:schemeClr val="accent2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400" dirty="0" smtClean="0">
                          <a:solidFill>
                            <a:schemeClr val="accent2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প্রাণিজ খাদ্যদ্রব্য</a:t>
                      </a:r>
                      <a:endParaRPr lang="en-US" sz="4400" dirty="0">
                        <a:solidFill>
                          <a:schemeClr val="accent2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3075">
                <a:tc>
                  <a:txBody>
                    <a:bodyPr/>
                    <a:lstStyle/>
                    <a:p>
                      <a:endParaRPr lang="en-US" sz="2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5590">
                <a:tc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730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730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30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35271" y="1282121"/>
            <a:ext cx="7194894" cy="1200329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 উদ্ভিদ ও প্রাণি থেকে কোন কোন খাদ্যদ্রব্য পেয়ে থাকি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তা দলে আলোচনা করে লিখ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87328" y="284649"/>
            <a:ext cx="2247900" cy="780393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  </a:t>
            </a:r>
            <a:endParaRPr lang="en-US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7192E47-9D14-4922-B845-0E7E97A97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>
          <a:xfrm flipH="1">
            <a:off x="787328" y="1282121"/>
            <a:ext cx="2160192" cy="1507871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8674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7326" y="5694947"/>
            <a:ext cx="8775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 রকম ডাল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09" y="271543"/>
            <a:ext cx="9031266" cy="523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8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37158236"/>
              </p:ext>
            </p:extLst>
          </p:nvPr>
        </p:nvGraphicFramePr>
        <p:xfrm>
          <a:off x="1173892" y="123569"/>
          <a:ext cx="9764583" cy="6545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9051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AEDDD4-ED1E-4DD8-B75E-DDB5FD7F7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43AEDDD4-ED1E-4DD8-B75E-DDB5FD7F7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43AEDDD4-ED1E-4DD8-B75E-DDB5FD7F7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43AEDDD4-ED1E-4DD8-B75E-DDB5FD7F7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43AEDDD4-ED1E-4DD8-B75E-DDB5FD7F7D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51D0A1-FBB2-4555-BD3F-AD09B1034C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9651D0A1-FBB2-4555-BD3F-AD09B1034C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9651D0A1-FBB2-4555-BD3F-AD09B1034C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9651D0A1-FBB2-4555-BD3F-AD09B1034C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graphicEl>
                                              <a:dgm id="{9651D0A1-FBB2-4555-BD3F-AD09B1034C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157210-945A-4803-AC93-17B51CF63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24157210-945A-4803-AC93-17B51CF63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24157210-945A-4803-AC93-17B51CF63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24157210-945A-4803-AC93-17B51CF63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24157210-945A-4803-AC93-17B51CF636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A88753-EFDA-4725-B7AC-DD1E3DC9B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2CA88753-EFDA-4725-B7AC-DD1E3DC9B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2CA88753-EFDA-4725-B7AC-DD1E3DC9B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2CA88753-EFDA-4725-B7AC-DD1E3DC9B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2CA88753-EFDA-4725-B7AC-DD1E3DC9BB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3A712F-DB41-4491-9681-E9E7A51BA1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8E3A712F-DB41-4491-9681-E9E7A51BA1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8E3A712F-DB41-4491-9681-E9E7A51BA1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8E3A712F-DB41-4491-9681-E9E7A51BA1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8E3A712F-DB41-4491-9681-E9E7A51BA1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C5E40C-FA24-4C9C-9705-7A820CC55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0AC5E40C-FA24-4C9C-9705-7A820CC55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0AC5E40C-FA24-4C9C-9705-7A820CC55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0AC5E40C-FA24-4C9C-9705-7A820CC55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graphicEl>
                                              <a:dgm id="{0AC5E40C-FA24-4C9C-9705-7A820CC55C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B6DF7-705E-4F11-9EC5-5A04E424E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E64B6DF7-705E-4F11-9EC5-5A04E424E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E64B6DF7-705E-4F11-9EC5-5A04E424E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E64B6DF7-705E-4F11-9EC5-5A04E424E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E64B6DF7-705E-4F11-9EC5-5A04E424E6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988E5-55D0-43C6-8852-4FFFD2581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0A7988E5-55D0-43C6-8852-4FFFD2581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988E5-55D0-43C6-8852-4FFFD2581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988E5-55D0-43C6-8852-4FFFD2581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graphicEl>
                                              <a:dgm id="{0A7988E5-55D0-43C6-8852-4FFFD25811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D16DCE-034B-4E78-A5D3-F79974AF5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8ED16DCE-034B-4E78-A5D3-F79974AF5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8ED16DCE-034B-4E78-A5D3-F79974AF5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8ED16DCE-034B-4E78-A5D3-F79974AF5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8ED16DCE-034B-4E78-A5D3-F79974AF50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53F7D-A22A-42A4-9F12-182775F7D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65353F7D-A22A-42A4-9F12-182775F7D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65353F7D-A22A-42A4-9F12-182775F7D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65353F7D-A22A-42A4-9F12-182775F7D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5353F7D-A22A-42A4-9F12-182775F7D5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E951D5-3829-456D-884E-7D5A90425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12E951D5-3829-456D-884E-7D5A90425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12E951D5-3829-456D-884E-7D5A90425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12E951D5-3829-456D-884E-7D5A90425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12E951D5-3829-456D-884E-7D5A904257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BF27F7-A86C-4786-9F78-DA89D4C8F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graphicEl>
                                              <a:dgm id="{38BF27F7-A86C-4786-9F78-DA89D4C8F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38BF27F7-A86C-4786-9F78-DA89D4C8F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graphicEl>
                                              <a:dgm id="{38BF27F7-A86C-4786-9F78-DA89D4C8F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">
                                            <p:graphicEl>
                                              <a:dgm id="{38BF27F7-A86C-4786-9F78-DA89D4C8FF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C7D7AF-B559-486D-BBD8-E771138A2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7AC7D7AF-B559-486D-BBD8-E771138A2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7AC7D7AF-B559-486D-BBD8-E771138A2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7AC7D7AF-B559-486D-BBD8-E771138A22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graphicEl>
                                              <a:dgm id="{7AC7D7AF-B559-486D-BBD8-E771138A22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60833" y="721698"/>
            <a:ext cx="3210665" cy="780393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B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কাজ  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1" y="2995668"/>
            <a:ext cx="7113308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প্রাণী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 প্রাপ্ত খাদ্যদ্রব্যকে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প্রাণী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 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প্রাপ্ত খাদ্যদ্র</a:t>
            </a:r>
            <a:r>
              <a:rPr lang="b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ব্যের ৫টি নাম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বল? 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11CCF33-67ED-45B1-9C19-06D08902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23" y="2400433"/>
            <a:ext cx="2999723" cy="23718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31823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6854" y="2053707"/>
            <a:ext cx="10918209" cy="1746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44339" y="2375189"/>
            <a:ext cx="10651959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প্রাণি থেকে প্রাপ্ত খাদ্যদ্রব্যকে প্রাণিজ খাদ্যদ্রব্য বলে ।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7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9811" y="2662989"/>
            <a:ext cx="26790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39262" y="2662989"/>
            <a:ext cx="3096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গরুর মাংস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5663" y="6144126"/>
            <a:ext cx="2358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ছাগল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4358" y="6046987"/>
            <a:ext cx="3785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ছাগলের মাংস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95" y="348621"/>
            <a:ext cx="4131175" cy="2314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358" y="3454479"/>
            <a:ext cx="4472427" cy="25089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38" y="99614"/>
            <a:ext cx="4921047" cy="2563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5" y="3759030"/>
            <a:ext cx="4030445" cy="223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54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3768" y="2365501"/>
            <a:ext cx="2101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পুটি মাছ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7583" y="2910662"/>
            <a:ext cx="3449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রুই মাছ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494" y="6028399"/>
            <a:ext cx="3100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ছোট মাছ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4158" y="6079015"/>
            <a:ext cx="2839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রান্না করা মাছ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94" y="463463"/>
            <a:ext cx="3514725" cy="1383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543" y="131449"/>
            <a:ext cx="4300170" cy="24241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688" y="3719739"/>
            <a:ext cx="3074487" cy="23086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34" y="3312650"/>
            <a:ext cx="3473885" cy="24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372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158" y="167784"/>
            <a:ext cx="4373794" cy="2959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3675" y="3223001"/>
            <a:ext cx="3450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মুরগী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22105" y="3115142"/>
            <a:ext cx="3161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হাঁস</a:t>
            </a:r>
            <a:r>
              <a:rPr lang="bn-BD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8784" y="6196675"/>
            <a:ext cx="3730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ডিম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59797" y="3115142"/>
            <a:ext cx="1427747" cy="1392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666285" y="3199994"/>
            <a:ext cx="1748589" cy="12701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9" y="167784"/>
            <a:ext cx="3781908" cy="272156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570315" y="4707731"/>
            <a:ext cx="2095970" cy="1442870"/>
            <a:chOff x="4570315" y="4707731"/>
            <a:chExt cx="2095970" cy="1442870"/>
          </a:xfrm>
        </p:grpSpPr>
        <p:sp>
          <p:nvSpPr>
            <p:cNvPr id="5" name="Oval 4"/>
            <p:cNvSpPr/>
            <p:nvPr/>
          </p:nvSpPr>
          <p:spPr>
            <a:xfrm>
              <a:off x="5707342" y="4707731"/>
              <a:ext cx="958943" cy="6112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707342" y="5539395"/>
              <a:ext cx="958943" cy="6112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570316" y="5528724"/>
              <a:ext cx="958943" cy="61120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570315" y="4707731"/>
              <a:ext cx="958943" cy="61120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884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691" y="3482895"/>
            <a:ext cx="296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43074" y="5691755"/>
            <a:ext cx="5550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দুধ ও দুগ্ধ জাত খাদ্য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5" y="245432"/>
            <a:ext cx="5180687" cy="310841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572348" y="245432"/>
            <a:ext cx="6426384" cy="4945615"/>
            <a:chOff x="5572348" y="245432"/>
            <a:chExt cx="6426384" cy="494561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2348" y="245432"/>
              <a:ext cx="3809719" cy="25351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5010" y="2914572"/>
              <a:ext cx="2009775" cy="227647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659" y="2826890"/>
              <a:ext cx="3232073" cy="214300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5812" y="252598"/>
              <a:ext cx="2402920" cy="2527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7290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98209153"/>
              </p:ext>
            </p:extLst>
          </p:nvPr>
        </p:nvGraphicFramePr>
        <p:xfrm>
          <a:off x="1096705" y="225468"/>
          <a:ext cx="9487789" cy="646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573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2E657C-782F-4FAF-8CED-5B1E9E7F9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9B2E657C-782F-4FAF-8CED-5B1E9E7F9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B2E657C-782F-4FAF-8CED-5B1E9E7F9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B2E657C-782F-4FAF-8CED-5B1E9E7F9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9B2E657C-782F-4FAF-8CED-5B1E9E7F92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528995-1DA5-44FF-B7C1-09CC3575D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60528995-1DA5-44FF-B7C1-09CC3575D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60528995-1DA5-44FF-B7C1-09CC3575D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60528995-1DA5-44FF-B7C1-09CC3575D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graphicEl>
                                              <a:dgm id="{60528995-1DA5-44FF-B7C1-09CC3575D9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19C620-958E-4B82-ABDC-52E1ADB82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7F19C620-958E-4B82-ABDC-52E1ADB82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7F19C620-958E-4B82-ABDC-52E1ADB82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7F19C620-958E-4B82-ABDC-52E1ADB82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7F19C620-958E-4B82-ABDC-52E1ADB82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00FEE8-46A6-42A5-8B07-4B6316342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2F00FEE8-46A6-42A5-8B07-4B6316342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2F00FEE8-46A6-42A5-8B07-4B6316342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2F00FEE8-46A6-42A5-8B07-4B6316342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2F00FEE8-46A6-42A5-8B07-4B6316342F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1528CA-7B5C-4092-A49E-252CA9996E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581528CA-7B5C-4092-A49E-252CA9996E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581528CA-7B5C-4092-A49E-252CA9996E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581528CA-7B5C-4092-A49E-252CA9996E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581528CA-7B5C-4092-A49E-252CA9996E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7E4940-46DD-400C-BFF5-CAF93CFCD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777E4940-46DD-400C-BFF5-CAF93CFCD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777E4940-46DD-400C-BFF5-CAF93CFCD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777E4940-46DD-400C-BFF5-CAF93CFCD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graphicEl>
                                              <a:dgm id="{777E4940-46DD-400C-BFF5-CAF93CFCDB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1B5583-05CF-4487-81AB-59F835B1F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351B5583-05CF-4487-81AB-59F835B1F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351B5583-05CF-4487-81AB-59F835B1F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351B5583-05CF-4487-81AB-59F835B1F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351B5583-05CF-4487-81AB-59F835B1F9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72594-1421-419F-BB97-0B8530B20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2AB72594-1421-419F-BB97-0B8530B20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2AB72594-1421-419F-BB97-0B8530B20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2AB72594-1421-419F-BB97-0B8530B20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graphicEl>
                                              <a:dgm id="{2AB72594-1421-419F-BB97-0B8530B208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574F3C-2444-40FB-A2B3-AF18113C9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B8574F3C-2444-40FB-A2B3-AF18113C9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B8574F3C-2444-40FB-A2B3-AF18113C9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B8574F3C-2444-40FB-A2B3-AF18113C9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B8574F3C-2444-40FB-A2B3-AF18113C9A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ADCC95-4981-4E19-9C73-2D9577845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0DADCC95-4981-4E19-9C73-2D9577845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0DADCC95-4981-4E19-9C73-2D9577845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0DADCC95-4981-4E19-9C73-2D9577845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0DADCC95-4981-4E19-9C73-2D95778453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BACFC0-A3DD-4FF5-A886-4727A5155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36BACFC0-A3DD-4FF5-A886-4727A5155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36BACFC0-A3DD-4FF5-A886-4727A5155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36BACFC0-A3DD-4FF5-A886-4727A5155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36BACFC0-A3DD-4FF5-A886-4727A5155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24330" y="586951"/>
            <a:ext cx="2247900" cy="780393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40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</a:t>
            </a:r>
            <a:r>
              <a:rPr lang="bn-BD" sz="40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  </a:t>
            </a:r>
            <a:endParaRPr lang="en-US" sz="40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wnload.png">
            <a:extLst>
              <a:ext uri="{FF2B5EF4-FFF2-40B4-BE49-F238E27FC236}">
                <a16:creationId xmlns="" xmlns:a16="http://schemas.microsoft.com/office/drawing/2014/main" id="{ADB6E154-D9AF-4EEF-8548-645C48BC3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85" y="2087338"/>
            <a:ext cx="2561745" cy="19114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053295" y="1420651"/>
            <a:ext cx="7629190" cy="18774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u="sng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গোলাপঃ</a:t>
            </a:r>
            <a:r>
              <a:rPr lang="bn-BD" sz="28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8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প্রতিদিন খাদ্য তালিকায় থাকে এমন ৫টি উদ্ভিজ্জ খাদ্যের নাম লিখ?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3293" y="3482754"/>
            <a:ext cx="7629191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u="sng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শাপলাঃ</a:t>
            </a:r>
          </a:p>
          <a:p>
            <a:r>
              <a:rPr lang="bn-BD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মাংস, কলা,ডিম,পুডিং,আম, লাল শাক</a:t>
            </a:r>
            <a:r>
              <a:rPr lang="bn-BD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দুধ,মাছ</a:t>
            </a:r>
            <a:r>
              <a:rPr lang="bn-BD" sz="6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আলু,পনির।</a:t>
            </a:r>
          </a:p>
          <a:p>
            <a:r>
              <a:rPr lang="bn-BD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উপরের  খাদ্যগুলো থেকে প্রাণিজ খাদ্য আলাদা কর। </a:t>
            </a:r>
            <a:endParaRPr lang="bn-BD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476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7459" y="2254133"/>
            <a:ext cx="55934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 ২৮ পৃষ্ঠা বের করি।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02" y="1306286"/>
            <a:ext cx="3394316" cy="443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8303" y="2544231"/>
            <a:ext cx="9384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খাদ্যের উৎস কয়টি ও কি কি? প্রতিটি উৎসের দুটি করে উদাহরণ দাও।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9415" y="859906"/>
            <a:ext cx="3811193" cy="780393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40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মূল্যায়ণ  </a:t>
            </a:r>
            <a:endParaRPr lang="en-US" sz="40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9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51384" y="4880670"/>
            <a:ext cx="3901700" cy="15696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20" y="1018354"/>
            <a:ext cx="2611686" cy="15706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825" y="2705289"/>
            <a:ext cx="3433400" cy="17884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35" y="2841766"/>
            <a:ext cx="2808656" cy="1788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12" y="2701397"/>
            <a:ext cx="2774624" cy="1928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12" y="999646"/>
            <a:ext cx="2533515" cy="1520109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111691" y="510917"/>
            <a:ext cx="5012195" cy="780393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 এখনেই শেষ </a:t>
            </a:r>
            <a:endParaRPr lang="en-US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91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294</Words>
  <Application>Microsoft Office PowerPoint</Application>
  <PresentationFormat>Widescreen</PresentationFormat>
  <Paragraphs>96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SCI Learning</dc:creator>
  <cp:lastModifiedBy>Kawsar Ahamed</cp:lastModifiedBy>
  <cp:revision>35</cp:revision>
  <dcterms:modified xsi:type="dcterms:W3CDTF">2019-10-21T01:57:32Z</dcterms:modified>
</cp:coreProperties>
</file>